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Inter"/>
      <p:regular r:id="rId42"/>
      <p:bold r:id="rId43"/>
    </p:embeddedFont>
    <p:embeddedFont>
      <p:font typeface="Space Grotesk Medium"/>
      <p:regular r:id="rId44"/>
      <p:bold r:id="rId45"/>
    </p:embeddedFont>
    <p:embeddedFont>
      <p:font typeface="Inter Medium"/>
      <p:regular r:id="rId46"/>
      <p:bold r:id="rId47"/>
    </p:embeddedFont>
    <p:embeddedFont>
      <p:font typeface="Space Grotesk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Inter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SpaceGroteskMedium-regular.fntdata"/><Relationship Id="rId43" Type="http://schemas.openxmlformats.org/officeDocument/2006/relationships/font" Target="fonts/Inter-bold.fntdata"/><Relationship Id="rId46" Type="http://schemas.openxmlformats.org/officeDocument/2006/relationships/font" Target="fonts/InterMedium-regular.fntdata"/><Relationship Id="rId45" Type="http://schemas.openxmlformats.org/officeDocument/2006/relationships/font" Target="fonts/SpaceGroteskMedium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SpaceGrotesk-regular.fntdata"/><Relationship Id="rId47" Type="http://schemas.openxmlformats.org/officeDocument/2006/relationships/font" Target="fonts/InterMedium-bold.fntdata"/><Relationship Id="rId49" Type="http://schemas.openxmlformats.org/officeDocument/2006/relationships/font" Target="fonts/SpaceGrotes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027caa42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027caa42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4eceb31ed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4eceb31ed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5351dc16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5351dc16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53b99e0c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53b99e0c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514f8af1b9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514f8af1b9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14f8af1b9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514f8af1b9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537d7725d7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537d7725d7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514f8af1b9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514f8af1b9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537d7725d7_0_8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g2537d7725d7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53b99e0c9f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53b99e0c9f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537d7725d7_0_10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2537d7725d7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51e818e8fb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51e818e8fb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51e818e8f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51e818e8f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51e818e8fb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51e818e8fb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51e818e8f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51e818e8f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53b99e0c9f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53b99e0c9f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So now a detailed view on photosynthesis: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First of all I am sure you have a deeper understanding of that.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What can you see on that: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Respiration: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Dark respiration (influenced by temperature)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nl"/>
              <a:t>Maintenance respiration (constant factor, where in fact it is dependent on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5351dc166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25351dc166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5351dc166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5351dc166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5351dc166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5351dc166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5351dc166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5351dc166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53b99e0c9f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53b99e0c9f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537d77277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537d77277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027caa42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027caa42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514f8af1b9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514f8af1b9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514f8af1b9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514f8af1b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514f8af1b9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514f8af1b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4eceb31ed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4eceb31ed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514f8af1b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514f8af1b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4eceb31ed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4eceb31ed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514f8af1b9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514f8af1b9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514f8af1b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514f8af1b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Comparatively, amount of farmland in the US = 361million hecatares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514f8af1b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514f8af1b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131313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8;p2"/>
          <p:cNvCxnSpPr/>
          <p:nvPr/>
        </p:nvCxnSpPr>
        <p:spPr>
          <a:xfrm>
            <a:off x="1371400" y="4756550"/>
            <a:ext cx="0" cy="3894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" name="Google Shape;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0" name="Google Shape;10;p2"/>
          <p:cNvSpPr/>
          <p:nvPr>
            <p:ph idx="2" type="pic"/>
          </p:nvPr>
        </p:nvSpPr>
        <p:spPr>
          <a:xfrm>
            <a:off x="4567750" y="1425"/>
            <a:ext cx="4576200" cy="4756500"/>
          </a:xfrm>
          <a:prstGeom prst="rect">
            <a:avLst/>
          </a:prstGeom>
          <a:noFill/>
          <a:ln>
            <a:noFill/>
          </a:ln>
        </p:spPr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318450" y="175400"/>
            <a:ext cx="41892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3600"/>
              <a:buFont typeface="Space Grotesk"/>
              <a:buNone/>
              <a:defRPr sz="3600">
                <a:solidFill>
                  <a:srgbClr val="F3F7E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Font typeface="Space Grotesk"/>
              <a:buNone/>
              <a:defRPr sz="96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Font typeface="Space Grotesk"/>
              <a:buNone/>
              <a:defRPr sz="96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Font typeface="Space Grotesk"/>
              <a:buNone/>
              <a:defRPr sz="96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Font typeface="Space Grotesk"/>
              <a:buNone/>
              <a:defRPr sz="96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Font typeface="Space Grotesk"/>
              <a:buNone/>
              <a:defRPr sz="96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Font typeface="Space Grotesk"/>
              <a:buNone/>
              <a:defRPr sz="96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Font typeface="Space Grotesk"/>
              <a:buNone/>
              <a:defRPr sz="96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Font typeface="Space Grotesk"/>
              <a:buNone/>
              <a:defRPr sz="96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2" name="Google Shape;12;p2"/>
          <p:cNvSpPr txBox="1"/>
          <p:nvPr/>
        </p:nvSpPr>
        <p:spPr>
          <a:xfrm>
            <a:off x="1470775" y="4855600"/>
            <a:ext cx="30369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sz="600">
              <a:solidFill>
                <a:srgbClr val="F3F7E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F3F7EF"/>
          </a:solidFill>
          <a:ln cap="flat" cmpd="sng" w="9525">
            <a:solidFill>
              <a:srgbClr val="F3F7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701" y="4860715"/>
            <a:ext cx="755374" cy="194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2"/>
          <p:cNvCxnSpPr/>
          <p:nvPr/>
        </p:nvCxnSpPr>
        <p:spPr>
          <a:xfrm>
            <a:off x="312433" y="1574"/>
            <a:ext cx="0" cy="47565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" name="Google Shape;16;p2"/>
          <p:cNvGrpSpPr/>
          <p:nvPr/>
        </p:nvGrpSpPr>
        <p:grpSpPr>
          <a:xfrm>
            <a:off x="0" y="1"/>
            <a:ext cx="9144000" cy="5152800"/>
            <a:chOff x="0" y="1"/>
            <a:chExt cx="9144000" cy="5152800"/>
          </a:xfrm>
        </p:grpSpPr>
        <p:cxnSp>
          <p:nvCxnSpPr>
            <p:cNvPr id="17" name="Google Shape;17;p2"/>
            <p:cNvCxnSpPr/>
            <p:nvPr/>
          </p:nvCxnSpPr>
          <p:spPr>
            <a:xfrm>
              <a:off x="0" y="2400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0" y="475487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2438500" y="2403525"/>
              <a:ext cx="0" cy="23505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6698178" y="1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8847061" y="1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graphics/Data 4">
  <p:cSld name="TITLE_1_1_3">
    <p:bg>
      <p:bgPr>
        <a:solidFill>
          <a:srgbClr val="131313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0" y="1"/>
            <a:ext cx="9144000" cy="5152800"/>
            <a:chOff x="0" y="1"/>
            <a:chExt cx="9144000" cy="5152800"/>
          </a:xfrm>
        </p:grpSpPr>
        <p:cxnSp>
          <p:nvCxnSpPr>
            <p:cNvPr id="184" name="Google Shape;184;p11"/>
            <p:cNvCxnSpPr/>
            <p:nvPr/>
          </p:nvCxnSpPr>
          <p:spPr>
            <a:xfrm>
              <a:off x="0" y="475487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11"/>
            <p:cNvCxnSpPr/>
            <p:nvPr/>
          </p:nvCxnSpPr>
          <p:spPr>
            <a:xfrm>
              <a:off x="8847061" y="1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6" name="Google Shape;186;p11"/>
          <p:cNvSpPr txBox="1"/>
          <p:nvPr>
            <p:ph type="title"/>
          </p:nvPr>
        </p:nvSpPr>
        <p:spPr>
          <a:xfrm>
            <a:off x="315725" y="108000"/>
            <a:ext cx="83415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3600"/>
              <a:buFont typeface="Space Grotesk Medium"/>
              <a:buNone/>
              <a:defRPr sz="3600">
                <a:solidFill>
                  <a:srgbClr val="F3F7E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1"/>
          <p:cNvSpPr txBox="1"/>
          <p:nvPr/>
        </p:nvSpPr>
        <p:spPr>
          <a:xfrm>
            <a:off x="1470775" y="4855600"/>
            <a:ext cx="30369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sz="600">
              <a:solidFill>
                <a:srgbClr val="F3F7E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" name="Google Shape;188;p11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F3F7EF"/>
          </a:solidFill>
          <a:ln cap="flat" cmpd="sng" w="9525">
            <a:solidFill>
              <a:srgbClr val="F3F7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701" y="4860715"/>
            <a:ext cx="755374" cy="194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11"/>
          <p:cNvCxnSpPr/>
          <p:nvPr/>
        </p:nvCxnSpPr>
        <p:spPr>
          <a:xfrm>
            <a:off x="312433" y="1574"/>
            <a:ext cx="0" cy="47565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11"/>
          <p:cNvCxnSpPr/>
          <p:nvPr/>
        </p:nvCxnSpPr>
        <p:spPr>
          <a:xfrm>
            <a:off x="1371400" y="4756550"/>
            <a:ext cx="0" cy="3894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11"/>
          <p:cNvCxnSpPr/>
          <p:nvPr/>
        </p:nvCxnSpPr>
        <p:spPr>
          <a:xfrm>
            <a:off x="4572125" y="4753975"/>
            <a:ext cx="0" cy="4002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creen Image - Off white">
  <p:cSld name="TITLE_1_1_2_1_2">
    <p:bg>
      <p:bgPr>
        <a:solidFill>
          <a:srgbClr val="131313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/>
          <p:nvPr>
            <p:ph idx="2" type="pic"/>
          </p:nvPr>
        </p:nvSpPr>
        <p:spPr>
          <a:xfrm>
            <a:off x="0" y="-38500"/>
            <a:ext cx="9154500" cy="51900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96" name="Google Shape;196;p12"/>
          <p:cNvSpPr txBox="1"/>
          <p:nvPr>
            <p:ph type="title"/>
          </p:nvPr>
        </p:nvSpPr>
        <p:spPr>
          <a:xfrm>
            <a:off x="297200" y="3936025"/>
            <a:ext cx="83601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3600"/>
              <a:buFont typeface="Space Grotesk Medium"/>
              <a:buNone/>
              <a:defRPr sz="3600">
                <a:solidFill>
                  <a:srgbClr val="F3F7E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9pPr>
          </a:lstStyle>
          <a:p/>
        </p:txBody>
      </p:sp>
      <p:sp>
        <p:nvSpPr>
          <p:cNvPr id="197" name="Google Shape;197;p12"/>
          <p:cNvSpPr txBox="1"/>
          <p:nvPr/>
        </p:nvSpPr>
        <p:spPr>
          <a:xfrm>
            <a:off x="1470775" y="4855600"/>
            <a:ext cx="30369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sz="600">
              <a:solidFill>
                <a:srgbClr val="F3F7E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p12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F3F7EF"/>
          </a:solidFill>
          <a:ln cap="flat" cmpd="sng" w="9525">
            <a:solidFill>
              <a:srgbClr val="F3F7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701" y="4860715"/>
            <a:ext cx="755374" cy="19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Half-Images">
  <p:cSld name="TITLE_1_1_2_1_1_1">
    <p:bg>
      <p:bgPr>
        <a:solidFill>
          <a:srgbClr val="131313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p13"/>
          <p:cNvCxnSpPr/>
          <p:nvPr/>
        </p:nvCxnSpPr>
        <p:spPr>
          <a:xfrm>
            <a:off x="312433" y="1574"/>
            <a:ext cx="0" cy="47565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2" name="Google Shape;202;p13"/>
          <p:cNvGrpSpPr/>
          <p:nvPr/>
        </p:nvGrpSpPr>
        <p:grpSpPr>
          <a:xfrm>
            <a:off x="0" y="1"/>
            <a:ext cx="9144000" cy="5152800"/>
            <a:chOff x="0" y="1"/>
            <a:chExt cx="9144000" cy="5152800"/>
          </a:xfrm>
        </p:grpSpPr>
        <p:cxnSp>
          <p:nvCxnSpPr>
            <p:cNvPr id="203" name="Google Shape;203;p13"/>
            <p:cNvCxnSpPr/>
            <p:nvPr/>
          </p:nvCxnSpPr>
          <p:spPr>
            <a:xfrm>
              <a:off x="0" y="475487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" name="Google Shape;204;p13"/>
            <p:cNvCxnSpPr/>
            <p:nvPr/>
          </p:nvCxnSpPr>
          <p:spPr>
            <a:xfrm>
              <a:off x="8847061" y="1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5" name="Google Shape;205;p13"/>
          <p:cNvSpPr/>
          <p:nvPr>
            <p:ph idx="2" type="pic"/>
          </p:nvPr>
        </p:nvSpPr>
        <p:spPr>
          <a:xfrm>
            <a:off x="0" y="1866550"/>
            <a:ext cx="4572000" cy="28860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07" name="Google Shape;207;p13"/>
          <p:cNvSpPr txBox="1"/>
          <p:nvPr/>
        </p:nvSpPr>
        <p:spPr>
          <a:xfrm>
            <a:off x="1470775" y="4855600"/>
            <a:ext cx="30369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sz="600">
              <a:solidFill>
                <a:srgbClr val="F3F7E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8" name="Google Shape;208;p13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F3F7EF"/>
          </a:solidFill>
          <a:ln cap="flat" cmpd="sng" w="9525">
            <a:solidFill>
              <a:srgbClr val="F3F7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3"/>
          <p:cNvSpPr txBox="1"/>
          <p:nvPr>
            <p:ph type="title"/>
          </p:nvPr>
        </p:nvSpPr>
        <p:spPr>
          <a:xfrm>
            <a:off x="315725" y="108000"/>
            <a:ext cx="83415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3600"/>
              <a:buFont typeface="Space Grotesk Medium"/>
              <a:buNone/>
              <a:defRPr sz="3600">
                <a:solidFill>
                  <a:srgbClr val="F3F7E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0" name="Google Shape;21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701" y="4860715"/>
            <a:ext cx="755374" cy="19436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3"/>
          <p:cNvSpPr/>
          <p:nvPr>
            <p:ph idx="3" type="pic"/>
          </p:nvPr>
        </p:nvSpPr>
        <p:spPr>
          <a:xfrm>
            <a:off x="4572000" y="1866550"/>
            <a:ext cx="4572000" cy="2886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12" name="Google Shape;212;p13"/>
          <p:cNvCxnSpPr/>
          <p:nvPr/>
        </p:nvCxnSpPr>
        <p:spPr>
          <a:xfrm>
            <a:off x="1371400" y="4756550"/>
            <a:ext cx="0" cy="3894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13"/>
          <p:cNvCxnSpPr/>
          <p:nvPr/>
        </p:nvCxnSpPr>
        <p:spPr>
          <a:xfrm>
            <a:off x="4572125" y="4753975"/>
            <a:ext cx="0" cy="4002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TITLE_1_2_2">
    <p:bg>
      <p:bgPr>
        <a:solidFill>
          <a:srgbClr val="131313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Google Shape;215;p14"/>
          <p:cNvCxnSpPr/>
          <p:nvPr/>
        </p:nvCxnSpPr>
        <p:spPr>
          <a:xfrm>
            <a:off x="0" y="3358888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6" name="Google Shape;216;p14"/>
          <p:cNvGrpSpPr/>
          <p:nvPr/>
        </p:nvGrpSpPr>
        <p:grpSpPr>
          <a:xfrm>
            <a:off x="0" y="1"/>
            <a:ext cx="9144000" cy="5154373"/>
            <a:chOff x="0" y="1"/>
            <a:chExt cx="9144000" cy="5154373"/>
          </a:xfrm>
        </p:grpSpPr>
        <p:cxnSp>
          <p:nvCxnSpPr>
            <p:cNvPr id="217" name="Google Shape;217;p14"/>
            <p:cNvCxnSpPr/>
            <p:nvPr/>
          </p:nvCxnSpPr>
          <p:spPr>
            <a:xfrm>
              <a:off x="0" y="475487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" name="Google Shape;218;p14"/>
            <p:cNvCxnSpPr/>
            <p:nvPr/>
          </p:nvCxnSpPr>
          <p:spPr>
            <a:xfrm>
              <a:off x="312433" y="1574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14"/>
            <p:cNvCxnSpPr/>
            <p:nvPr/>
          </p:nvCxnSpPr>
          <p:spPr>
            <a:xfrm>
              <a:off x="2438490" y="1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14"/>
            <p:cNvCxnSpPr/>
            <p:nvPr/>
          </p:nvCxnSpPr>
          <p:spPr>
            <a:xfrm>
              <a:off x="4572122" y="1574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" name="Google Shape;221;p14"/>
            <p:cNvCxnSpPr/>
            <p:nvPr/>
          </p:nvCxnSpPr>
          <p:spPr>
            <a:xfrm>
              <a:off x="8847061" y="1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2" name="Google Shape;222;p14"/>
          <p:cNvSpPr/>
          <p:nvPr>
            <p:ph idx="2" type="pic"/>
          </p:nvPr>
        </p:nvSpPr>
        <p:spPr>
          <a:xfrm>
            <a:off x="0" y="0"/>
            <a:ext cx="457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24" name="Google Shape;224;p14"/>
          <p:cNvSpPr txBox="1"/>
          <p:nvPr>
            <p:ph type="title"/>
          </p:nvPr>
        </p:nvSpPr>
        <p:spPr>
          <a:xfrm>
            <a:off x="4638675" y="108000"/>
            <a:ext cx="40188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2400"/>
              <a:buFont typeface="Inter"/>
              <a:buNone/>
              <a:defRPr sz="24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9pPr>
          </a:lstStyle>
          <a:p/>
        </p:txBody>
      </p:sp>
      <p:sp>
        <p:nvSpPr>
          <p:cNvPr id="225" name="Google Shape;225;p14"/>
          <p:cNvSpPr txBox="1"/>
          <p:nvPr>
            <p:ph idx="3" type="title"/>
          </p:nvPr>
        </p:nvSpPr>
        <p:spPr>
          <a:xfrm>
            <a:off x="4638675" y="3497125"/>
            <a:ext cx="40188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3600"/>
              <a:buFont typeface="Space Grotesk Medium"/>
              <a:buNone/>
              <a:defRPr sz="3600">
                <a:solidFill>
                  <a:srgbClr val="F3F7E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9pPr>
          </a:lstStyle>
          <a:p/>
        </p:txBody>
      </p:sp>
      <p:sp>
        <p:nvSpPr>
          <p:cNvPr id="226" name="Google Shape;226;p14"/>
          <p:cNvSpPr txBox="1"/>
          <p:nvPr/>
        </p:nvSpPr>
        <p:spPr>
          <a:xfrm>
            <a:off x="1470775" y="4855600"/>
            <a:ext cx="30369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sz="600">
              <a:solidFill>
                <a:srgbClr val="F3F7E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7" name="Google Shape;227;p14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F3F7EF"/>
          </a:solidFill>
          <a:ln cap="flat" cmpd="sng" w="9525">
            <a:solidFill>
              <a:srgbClr val="F3F7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701" y="4860715"/>
            <a:ext cx="755374" cy="19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Page">
  <p:cSld name="CUSTOM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bg>
      <p:bgPr>
        <a:solidFill>
          <a:srgbClr val="131313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16"/>
          <p:cNvCxnSpPr/>
          <p:nvPr/>
        </p:nvCxnSpPr>
        <p:spPr>
          <a:xfrm>
            <a:off x="1371400" y="4756550"/>
            <a:ext cx="0" cy="3894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" name="Google Shape;23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000" u="none" cap="none" strike="noStrik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33" name="Google Shape;233;p16"/>
          <p:cNvSpPr/>
          <p:nvPr>
            <p:ph idx="2" type="pic"/>
          </p:nvPr>
        </p:nvSpPr>
        <p:spPr>
          <a:xfrm>
            <a:off x="4567750" y="1425"/>
            <a:ext cx="4576200" cy="47565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16"/>
          <p:cNvSpPr txBox="1"/>
          <p:nvPr>
            <p:ph type="title"/>
          </p:nvPr>
        </p:nvSpPr>
        <p:spPr>
          <a:xfrm>
            <a:off x="318450" y="422028"/>
            <a:ext cx="41892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3600"/>
              <a:buFont typeface="Space Grotesk"/>
              <a:buNone/>
              <a:defRPr b="0" i="0" sz="3600" u="none" cap="none" strike="noStrike">
                <a:solidFill>
                  <a:srgbClr val="F3F7E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Space Grotesk"/>
              <a:buNone/>
              <a:defRPr b="0" i="0" sz="96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Space Grotesk"/>
              <a:buNone/>
              <a:defRPr b="0" i="0" sz="96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Space Grotesk"/>
              <a:buNone/>
              <a:defRPr b="0" i="0" sz="96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Space Grotesk"/>
              <a:buNone/>
              <a:defRPr b="0" i="0" sz="96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Space Grotesk"/>
              <a:buNone/>
              <a:defRPr b="0" i="0" sz="96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Space Grotesk"/>
              <a:buNone/>
              <a:defRPr b="0" i="0" sz="96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Space Grotesk"/>
              <a:buNone/>
              <a:defRPr b="0" i="0" sz="96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Space Grotesk"/>
              <a:buNone/>
              <a:defRPr b="0" i="0" sz="96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35" name="Google Shape;235;p16"/>
          <p:cNvSpPr txBox="1"/>
          <p:nvPr/>
        </p:nvSpPr>
        <p:spPr>
          <a:xfrm>
            <a:off x="1470775" y="4855600"/>
            <a:ext cx="30369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nl" sz="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b="0" i="0" sz="600" u="none" cap="none" strike="noStrike">
              <a:solidFill>
                <a:srgbClr val="F3F7E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16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F3F7EF"/>
          </a:solidFill>
          <a:ln cap="flat" cmpd="sng" w="9525">
            <a:solidFill>
              <a:srgbClr val="F3F7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701" y="4860715"/>
            <a:ext cx="755374" cy="194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16"/>
          <p:cNvCxnSpPr/>
          <p:nvPr/>
        </p:nvCxnSpPr>
        <p:spPr>
          <a:xfrm>
            <a:off x="312433" y="1574"/>
            <a:ext cx="0" cy="47565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9" name="Google Shape;239;p16"/>
          <p:cNvGrpSpPr/>
          <p:nvPr/>
        </p:nvGrpSpPr>
        <p:grpSpPr>
          <a:xfrm>
            <a:off x="0" y="1"/>
            <a:ext cx="9144000" cy="5152800"/>
            <a:chOff x="0" y="1"/>
            <a:chExt cx="9144000" cy="5152800"/>
          </a:xfrm>
        </p:grpSpPr>
        <p:cxnSp>
          <p:nvCxnSpPr>
            <p:cNvPr id="240" name="Google Shape;240;p16"/>
            <p:cNvCxnSpPr/>
            <p:nvPr/>
          </p:nvCxnSpPr>
          <p:spPr>
            <a:xfrm>
              <a:off x="0" y="2400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1" name="Google Shape;241;p16"/>
            <p:cNvCxnSpPr/>
            <p:nvPr/>
          </p:nvCxnSpPr>
          <p:spPr>
            <a:xfrm>
              <a:off x="0" y="475487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2" name="Google Shape;242;p16"/>
            <p:cNvCxnSpPr/>
            <p:nvPr/>
          </p:nvCxnSpPr>
          <p:spPr>
            <a:xfrm>
              <a:off x="2438500" y="2403525"/>
              <a:ext cx="0" cy="23505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" name="Google Shape;243;p16"/>
            <p:cNvCxnSpPr/>
            <p:nvPr/>
          </p:nvCxnSpPr>
          <p:spPr>
            <a:xfrm>
              <a:off x="6698178" y="1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4" name="Google Shape;244;p16"/>
            <p:cNvCxnSpPr/>
            <p:nvPr/>
          </p:nvCxnSpPr>
          <p:spPr>
            <a:xfrm>
              <a:off x="8847061" y="1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131313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8" name="Google Shape;248;p18"/>
          <p:cNvCxnSpPr/>
          <p:nvPr/>
        </p:nvCxnSpPr>
        <p:spPr>
          <a:xfrm>
            <a:off x="1371400" y="4756550"/>
            <a:ext cx="0" cy="3894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50" name="Google Shape;250;p18"/>
          <p:cNvSpPr/>
          <p:nvPr>
            <p:ph idx="2" type="pic"/>
          </p:nvPr>
        </p:nvSpPr>
        <p:spPr>
          <a:xfrm>
            <a:off x="4567750" y="1425"/>
            <a:ext cx="4576200" cy="47565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18"/>
          <p:cNvSpPr txBox="1"/>
          <p:nvPr>
            <p:ph type="title"/>
          </p:nvPr>
        </p:nvSpPr>
        <p:spPr>
          <a:xfrm>
            <a:off x="318450" y="422028"/>
            <a:ext cx="41892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3600"/>
              <a:buFont typeface="Space Grotesk"/>
              <a:buNone/>
              <a:defRPr b="0" i="0" sz="3600" u="none" cap="none" strike="noStrike">
                <a:solidFill>
                  <a:srgbClr val="F3F7EF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Space Grotesk"/>
              <a:buNone/>
              <a:defRPr b="0" i="0" sz="96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Space Grotesk"/>
              <a:buNone/>
              <a:defRPr b="0" i="0" sz="96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Space Grotesk"/>
              <a:buNone/>
              <a:defRPr b="0" i="0" sz="96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Space Grotesk"/>
              <a:buNone/>
              <a:defRPr b="0" i="0" sz="96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Space Grotesk"/>
              <a:buNone/>
              <a:defRPr b="0" i="0" sz="96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Space Grotesk"/>
              <a:buNone/>
              <a:defRPr b="0" i="0" sz="96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Space Grotesk"/>
              <a:buNone/>
              <a:defRPr b="0" i="0" sz="96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Space Grotesk"/>
              <a:buNone/>
              <a:defRPr b="0" i="0" sz="96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52" name="Google Shape;252;p18"/>
          <p:cNvSpPr txBox="1"/>
          <p:nvPr/>
        </p:nvSpPr>
        <p:spPr>
          <a:xfrm>
            <a:off x="1470775" y="4855600"/>
            <a:ext cx="30369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nl" sz="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b="0" i="0" sz="600" u="none" cap="none" strike="noStrike">
              <a:solidFill>
                <a:srgbClr val="F3F7E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3" name="Google Shape;253;p18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F3F7EF"/>
          </a:solidFill>
          <a:ln cap="flat" cmpd="sng" w="9525">
            <a:solidFill>
              <a:srgbClr val="F3F7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701" y="4860715"/>
            <a:ext cx="755374" cy="194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18"/>
          <p:cNvCxnSpPr/>
          <p:nvPr/>
        </p:nvCxnSpPr>
        <p:spPr>
          <a:xfrm>
            <a:off x="312433" y="1574"/>
            <a:ext cx="0" cy="47565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56" name="Google Shape;256;p18"/>
          <p:cNvGrpSpPr/>
          <p:nvPr/>
        </p:nvGrpSpPr>
        <p:grpSpPr>
          <a:xfrm>
            <a:off x="0" y="1"/>
            <a:ext cx="9144000" cy="5152800"/>
            <a:chOff x="0" y="1"/>
            <a:chExt cx="9144000" cy="5152800"/>
          </a:xfrm>
        </p:grpSpPr>
        <p:cxnSp>
          <p:nvCxnSpPr>
            <p:cNvPr id="257" name="Google Shape;257;p18"/>
            <p:cNvCxnSpPr/>
            <p:nvPr/>
          </p:nvCxnSpPr>
          <p:spPr>
            <a:xfrm>
              <a:off x="0" y="2400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8" name="Google Shape;258;p18"/>
            <p:cNvCxnSpPr/>
            <p:nvPr/>
          </p:nvCxnSpPr>
          <p:spPr>
            <a:xfrm>
              <a:off x="0" y="475487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9" name="Google Shape;259;p18"/>
            <p:cNvCxnSpPr/>
            <p:nvPr/>
          </p:nvCxnSpPr>
          <p:spPr>
            <a:xfrm>
              <a:off x="2438500" y="2403525"/>
              <a:ext cx="0" cy="23505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0" name="Google Shape;260;p18"/>
            <p:cNvCxnSpPr/>
            <p:nvPr/>
          </p:nvCxnSpPr>
          <p:spPr>
            <a:xfrm>
              <a:off x="6698178" y="1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1" name="Google Shape;261;p18"/>
            <p:cNvCxnSpPr/>
            <p:nvPr/>
          </p:nvCxnSpPr>
          <p:spPr>
            <a:xfrm>
              <a:off x="8847061" y="1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graphics/Data 4">
  <p:cSld name="TITLE_1_1_3">
    <p:bg>
      <p:bgPr>
        <a:solidFill>
          <a:srgbClr val="131313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264" name="Google Shape;264;p19"/>
          <p:cNvGrpSpPr/>
          <p:nvPr/>
        </p:nvGrpSpPr>
        <p:grpSpPr>
          <a:xfrm>
            <a:off x="0" y="1"/>
            <a:ext cx="9144000" cy="5152800"/>
            <a:chOff x="0" y="1"/>
            <a:chExt cx="9144000" cy="5152800"/>
          </a:xfrm>
        </p:grpSpPr>
        <p:cxnSp>
          <p:nvCxnSpPr>
            <p:cNvPr id="265" name="Google Shape;265;p19"/>
            <p:cNvCxnSpPr/>
            <p:nvPr/>
          </p:nvCxnSpPr>
          <p:spPr>
            <a:xfrm>
              <a:off x="0" y="475487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6" name="Google Shape;266;p19"/>
            <p:cNvCxnSpPr/>
            <p:nvPr/>
          </p:nvCxnSpPr>
          <p:spPr>
            <a:xfrm>
              <a:off x="8847061" y="1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7" name="Google Shape;267;p19"/>
          <p:cNvSpPr txBox="1"/>
          <p:nvPr>
            <p:ph type="title"/>
          </p:nvPr>
        </p:nvSpPr>
        <p:spPr>
          <a:xfrm>
            <a:off x="315725" y="457203"/>
            <a:ext cx="83415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3600"/>
              <a:buFont typeface="Space Grotesk Medium"/>
              <a:buNone/>
              <a:defRPr b="0" i="0" sz="2800" u="none" cap="none" strike="noStrike">
                <a:solidFill>
                  <a:srgbClr val="F3F7E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p19"/>
          <p:cNvSpPr txBox="1"/>
          <p:nvPr/>
        </p:nvSpPr>
        <p:spPr>
          <a:xfrm>
            <a:off x="1470775" y="4855600"/>
            <a:ext cx="30369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nl" sz="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b="0" i="0" sz="600" u="none" cap="none" strike="noStrike">
              <a:solidFill>
                <a:srgbClr val="F3F7E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9" name="Google Shape;269;p19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F3F7EF"/>
          </a:solidFill>
          <a:ln cap="flat" cmpd="sng" w="9525">
            <a:solidFill>
              <a:srgbClr val="F3F7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701" y="4860715"/>
            <a:ext cx="755374" cy="194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19"/>
          <p:cNvCxnSpPr/>
          <p:nvPr/>
        </p:nvCxnSpPr>
        <p:spPr>
          <a:xfrm>
            <a:off x="312433" y="1574"/>
            <a:ext cx="0" cy="47565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2" name="Google Shape;272;p19"/>
          <p:cNvCxnSpPr/>
          <p:nvPr/>
        </p:nvCxnSpPr>
        <p:spPr>
          <a:xfrm>
            <a:off x="1371400" y="4756550"/>
            <a:ext cx="0" cy="3894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3" name="Google Shape;273;p19"/>
          <p:cNvCxnSpPr/>
          <p:nvPr/>
        </p:nvCxnSpPr>
        <p:spPr>
          <a:xfrm>
            <a:off x="4572125" y="4753975"/>
            <a:ext cx="0" cy="4002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graphics/Data 1">
  <p:cSld name="TITLE_AND_BODY_1_1_2_1">
    <p:bg>
      <p:bgPr>
        <a:solidFill>
          <a:srgbClr val="F6F9F3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cxnSp>
        <p:nvCxnSpPr>
          <p:cNvPr id="276" name="Google Shape;276;p20"/>
          <p:cNvCxnSpPr/>
          <p:nvPr/>
        </p:nvCxnSpPr>
        <p:spPr>
          <a:xfrm>
            <a:off x="0" y="4754875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7" name="Google Shape;277;p20"/>
          <p:cNvSpPr txBox="1"/>
          <p:nvPr>
            <p:ph type="title"/>
          </p:nvPr>
        </p:nvSpPr>
        <p:spPr>
          <a:xfrm>
            <a:off x="315725" y="460768"/>
            <a:ext cx="83415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3600"/>
              <a:buFont typeface="Space Grotesk Medium"/>
              <a:buNone/>
              <a:defRPr b="0" i="0" sz="2800" u="none" cap="none" strike="noStrike">
                <a:solidFill>
                  <a:srgbClr val="292A2A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highlight>
                  <a:srgbClr val="292A2A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highlight>
                  <a:srgbClr val="292A2A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highlight>
                  <a:srgbClr val="292A2A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highlight>
                  <a:srgbClr val="292A2A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highlight>
                  <a:srgbClr val="292A2A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highlight>
                  <a:srgbClr val="292A2A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highlight>
                  <a:srgbClr val="292A2A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highlight>
                  <a:srgbClr val="292A2A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8" name="Google Shape;278;p20"/>
          <p:cNvSpPr txBox="1"/>
          <p:nvPr/>
        </p:nvSpPr>
        <p:spPr>
          <a:xfrm>
            <a:off x="1470775" y="4855600"/>
            <a:ext cx="31011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nl" sz="600" u="none" cap="none" strike="noStrike">
                <a:solidFill>
                  <a:srgbClr val="292A2A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b="0" i="0" sz="600" u="none" cap="none" strike="noStrike">
              <a:solidFill>
                <a:srgbClr val="292A2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9" name="Google Shape;279;p20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700" y="4860715"/>
            <a:ext cx="755359" cy="194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0"/>
          <p:cNvCxnSpPr/>
          <p:nvPr/>
        </p:nvCxnSpPr>
        <p:spPr>
          <a:xfrm>
            <a:off x="1371400" y="4756550"/>
            <a:ext cx="0" cy="39420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p20"/>
          <p:cNvCxnSpPr/>
          <p:nvPr/>
        </p:nvCxnSpPr>
        <p:spPr>
          <a:xfrm>
            <a:off x="8847050" y="4763575"/>
            <a:ext cx="0" cy="38910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3" name="Google Shape;283;p20"/>
          <p:cNvCxnSpPr/>
          <p:nvPr/>
        </p:nvCxnSpPr>
        <p:spPr>
          <a:xfrm>
            <a:off x="4572125" y="4753975"/>
            <a:ext cx="0" cy="40020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54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of Users">
  <p:cSld name="TITLE_1_2">
    <p:bg>
      <p:bgPr>
        <a:solidFill>
          <a:srgbClr val="131313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" name="Google Shape;285;p21"/>
          <p:cNvCxnSpPr/>
          <p:nvPr/>
        </p:nvCxnSpPr>
        <p:spPr>
          <a:xfrm>
            <a:off x="312433" y="1574"/>
            <a:ext cx="0" cy="47565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86" name="Google Shape;286;p21"/>
          <p:cNvGrpSpPr/>
          <p:nvPr/>
        </p:nvGrpSpPr>
        <p:grpSpPr>
          <a:xfrm>
            <a:off x="0" y="1"/>
            <a:ext cx="9144000" cy="5154373"/>
            <a:chOff x="0" y="1"/>
            <a:chExt cx="9144000" cy="5154373"/>
          </a:xfrm>
        </p:grpSpPr>
        <p:cxnSp>
          <p:nvCxnSpPr>
            <p:cNvPr id="287" name="Google Shape;287;p21"/>
            <p:cNvCxnSpPr/>
            <p:nvPr/>
          </p:nvCxnSpPr>
          <p:spPr>
            <a:xfrm>
              <a:off x="0" y="475487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8" name="Google Shape;288;p21"/>
            <p:cNvCxnSpPr/>
            <p:nvPr/>
          </p:nvCxnSpPr>
          <p:spPr>
            <a:xfrm>
              <a:off x="2438490" y="1"/>
              <a:ext cx="0" cy="47691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9" name="Google Shape;289;p21"/>
            <p:cNvCxnSpPr/>
            <p:nvPr/>
          </p:nvCxnSpPr>
          <p:spPr>
            <a:xfrm>
              <a:off x="4572122" y="1574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0" name="Google Shape;290;p21"/>
            <p:cNvCxnSpPr/>
            <p:nvPr/>
          </p:nvCxnSpPr>
          <p:spPr>
            <a:xfrm>
              <a:off x="8847061" y="1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91" name="Google Shape;291;p21"/>
          <p:cNvSpPr/>
          <p:nvPr>
            <p:ph idx="2" type="pic"/>
          </p:nvPr>
        </p:nvSpPr>
        <p:spPr>
          <a:xfrm>
            <a:off x="0" y="0"/>
            <a:ext cx="4578000" cy="51543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93" name="Google Shape;293;p21"/>
          <p:cNvSpPr txBox="1"/>
          <p:nvPr>
            <p:ph type="title"/>
          </p:nvPr>
        </p:nvSpPr>
        <p:spPr>
          <a:xfrm>
            <a:off x="4638675" y="108000"/>
            <a:ext cx="4018800" cy="22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2400"/>
              <a:buFont typeface="Inter"/>
              <a:buNone/>
              <a:defRPr b="0" i="0" sz="2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21"/>
          <p:cNvSpPr txBox="1"/>
          <p:nvPr>
            <p:ph idx="1" type="body"/>
          </p:nvPr>
        </p:nvSpPr>
        <p:spPr>
          <a:xfrm>
            <a:off x="4638675" y="4269625"/>
            <a:ext cx="198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8575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28575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28575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28575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28575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28575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28575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28575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95" name="Google Shape;295;p21"/>
          <p:cNvSpPr txBox="1"/>
          <p:nvPr>
            <p:ph idx="3" type="body"/>
          </p:nvPr>
        </p:nvSpPr>
        <p:spPr>
          <a:xfrm>
            <a:off x="4638675" y="3876025"/>
            <a:ext cx="198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 Medium"/>
              <a:buChar char="●"/>
              <a:defRPr b="0" i="0" sz="14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 Medium"/>
              <a:buChar char="○"/>
              <a:defRPr b="0" i="0" sz="14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175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 Medium"/>
              <a:buChar char="■"/>
              <a:defRPr b="0" i="0" sz="14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175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 Medium"/>
              <a:buChar char="●"/>
              <a:defRPr b="0" i="0" sz="14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175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 Medium"/>
              <a:buChar char="○"/>
              <a:defRPr b="0" i="0" sz="14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1750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 Medium"/>
              <a:buChar char="■"/>
              <a:defRPr b="0" i="0" sz="14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1750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 Medium"/>
              <a:buChar char="●"/>
              <a:defRPr b="0" i="0" sz="14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1750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 Medium"/>
              <a:buChar char="○"/>
              <a:defRPr b="0" i="0" sz="14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1750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 Medium"/>
              <a:buChar char="■"/>
              <a:defRPr b="0" i="0" sz="14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296" name="Google Shape;296;p21"/>
          <p:cNvSpPr txBox="1"/>
          <p:nvPr/>
        </p:nvSpPr>
        <p:spPr>
          <a:xfrm>
            <a:off x="1470775" y="4855600"/>
            <a:ext cx="30369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nl" sz="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b="0" i="0" sz="600" u="none" cap="none" strike="noStrike">
              <a:solidFill>
                <a:srgbClr val="F3F7E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7" name="Google Shape;297;p21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F3F7EF"/>
          </a:solidFill>
          <a:ln cap="flat" cmpd="sng" w="9525">
            <a:solidFill>
              <a:srgbClr val="F3F7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701" y="4860715"/>
            <a:ext cx="755374" cy="19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SECTION_HEADER_1">
    <p:bg>
      <p:bgPr>
        <a:solidFill>
          <a:srgbClr val="F6F9F3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0" y="1"/>
            <a:ext cx="9144000" cy="5154373"/>
            <a:chOff x="0" y="1"/>
            <a:chExt cx="9144000" cy="5154373"/>
          </a:xfrm>
        </p:grpSpPr>
        <p:cxnSp>
          <p:nvCxnSpPr>
            <p:cNvPr id="25" name="Google Shape;25;p3"/>
            <p:cNvCxnSpPr/>
            <p:nvPr/>
          </p:nvCxnSpPr>
          <p:spPr>
            <a:xfrm>
              <a:off x="0" y="2400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E4DCC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3"/>
            <p:cNvCxnSpPr/>
            <p:nvPr/>
          </p:nvCxnSpPr>
          <p:spPr>
            <a:xfrm>
              <a:off x="0" y="475487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E4DCC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312433" y="1574"/>
              <a:ext cx="0" cy="4754400"/>
            </a:xfrm>
            <a:prstGeom prst="straightConnector1">
              <a:avLst/>
            </a:prstGeom>
            <a:noFill/>
            <a:ln cap="flat" cmpd="sng" w="9525">
              <a:solidFill>
                <a:srgbClr val="E4DCC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2438490" y="1"/>
              <a:ext cx="0" cy="2403600"/>
            </a:xfrm>
            <a:prstGeom prst="straightConnector1">
              <a:avLst/>
            </a:prstGeom>
            <a:noFill/>
            <a:ln cap="flat" cmpd="sng" w="9525">
              <a:solidFill>
                <a:srgbClr val="E4DCC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4572122" y="1574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E4DCC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6698178" y="1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E4DCC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8847061" y="1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E4DCC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" name="Google Shape;32;p3"/>
          <p:cNvSpPr/>
          <p:nvPr>
            <p:ph idx="2" type="pic"/>
          </p:nvPr>
        </p:nvSpPr>
        <p:spPr>
          <a:xfrm>
            <a:off x="2442250" y="0"/>
            <a:ext cx="2117100" cy="24117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3"/>
          <p:cNvSpPr/>
          <p:nvPr>
            <p:ph idx="3" type="pic"/>
          </p:nvPr>
        </p:nvSpPr>
        <p:spPr>
          <a:xfrm>
            <a:off x="4559350" y="0"/>
            <a:ext cx="4584600" cy="47625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3"/>
          <p:cNvSpPr txBox="1"/>
          <p:nvPr/>
        </p:nvSpPr>
        <p:spPr>
          <a:xfrm>
            <a:off x="1470775" y="4855600"/>
            <a:ext cx="31011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600">
                <a:solidFill>
                  <a:srgbClr val="292A2A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sz="600">
              <a:solidFill>
                <a:srgbClr val="292A2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" name="Google Shape;35;p3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 txBox="1"/>
          <p:nvPr>
            <p:ph idx="1" type="body"/>
          </p:nvPr>
        </p:nvSpPr>
        <p:spPr>
          <a:xfrm>
            <a:off x="317550" y="2411700"/>
            <a:ext cx="3946200" cy="23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Char char="●"/>
              <a:defRPr sz="2400"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Char char="○"/>
              <a:defRPr sz="2400"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Char char="■"/>
              <a:defRPr sz="2400">
                <a:latin typeface="Inter"/>
                <a:ea typeface="Inter"/>
                <a:cs typeface="Inter"/>
                <a:sym typeface="Inter"/>
              </a:defRPr>
            </a:lvl3pPr>
            <a:lvl4pPr indent="-3810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Char char="●"/>
              <a:defRPr sz="2400">
                <a:latin typeface="Inter"/>
                <a:ea typeface="Inter"/>
                <a:cs typeface="Inter"/>
                <a:sym typeface="Inter"/>
              </a:defRPr>
            </a:lvl4pPr>
            <a:lvl5pPr indent="-3810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Char char="○"/>
              <a:defRPr sz="2400">
                <a:latin typeface="Inter"/>
                <a:ea typeface="Inter"/>
                <a:cs typeface="Inter"/>
                <a:sym typeface="Inter"/>
              </a:defRPr>
            </a:lvl5pPr>
            <a:lvl6pPr indent="-3810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Char char="■"/>
              <a:defRPr sz="2400">
                <a:latin typeface="Inter"/>
                <a:ea typeface="Inter"/>
                <a:cs typeface="Inter"/>
                <a:sym typeface="Inter"/>
              </a:defRPr>
            </a:lvl6pPr>
            <a:lvl7pPr indent="-3810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Char char="●"/>
              <a:defRPr sz="2400">
                <a:latin typeface="Inter"/>
                <a:ea typeface="Inter"/>
                <a:cs typeface="Inter"/>
                <a:sym typeface="Inter"/>
              </a:defRPr>
            </a:lvl7pPr>
            <a:lvl8pPr indent="-3810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Char char="○"/>
              <a:defRPr sz="2400">
                <a:latin typeface="Inter"/>
                <a:ea typeface="Inter"/>
                <a:cs typeface="Inter"/>
                <a:sym typeface="Inter"/>
              </a:defRPr>
            </a:lvl8pPr>
            <a:lvl9pPr indent="-3810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"/>
              <a:buChar char="■"/>
              <a:defRPr sz="24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37" name="Google Shape;3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700" y="4860715"/>
            <a:ext cx="755359" cy="194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38;p3"/>
          <p:cNvCxnSpPr/>
          <p:nvPr/>
        </p:nvCxnSpPr>
        <p:spPr>
          <a:xfrm>
            <a:off x="1371400" y="4756550"/>
            <a:ext cx="0" cy="39420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SECTION_HEADER_1">
    <p:bg>
      <p:bgPr>
        <a:solidFill>
          <a:srgbClr val="F6F9F3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301" name="Google Shape;301;p22"/>
          <p:cNvGrpSpPr/>
          <p:nvPr/>
        </p:nvGrpSpPr>
        <p:grpSpPr>
          <a:xfrm>
            <a:off x="0" y="1"/>
            <a:ext cx="9144000" cy="5154373"/>
            <a:chOff x="0" y="1"/>
            <a:chExt cx="9144000" cy="5154373"/>
          </a:xfrm>
        </p:grpSpPr>
        <p:cxnSp>
          <p:nvCxnSpPr>
            <p:cNvPr id="302" name="Google Shape;302;p22"/>
            <p:cNvCxnSpPr/>
            <p:nvPr/>
          </p:nvCxnSpPr>
          <p:spPr>
            <a:xfrm>
              <a:off x="0" y="24003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E4DCC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3" name="Google Shape;303;p22"/>
            <p:cNvCxnSpPr/>
            <p:nvPr/>
          </p:nvCxnSpPr>
          <p:spPr>
            <a:xfrm>
              <a:off x="0" y="475487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E4DCC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4" name="Google Shape;304;p22"/>
            <p:cNvCxnSpPr/>
            <p:nvPr/>
          </p:nvCxnSpPr>
          <p:spPr>
            <a:xfrm>
              <a:off x="312433" y="1574"/>
              <a:ext cx="0" cy="4754400"/>
            </a:xfrm>
            <a:prstGeom prst="straightConnector1">
              <a:avLst/>
            </a:prstGeom>
            <a:noFill/>
            <a:ln cap="flat" cmpd="sng" w="9525">
              <a:solidFill>
                <a:srgbClr val="E4DCC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5" name="Google Shape;305;p22"/>
            <p:cNvCxnSpPr/>
            <p:nvPr/>
          </p:nvCxnSpPr>
          <p:spPr>
            <a:xfrm>
              <a:off x="2438490" y="1"/>
              <a:ext cx="0" cy="2403600"/>
            </a:xfrm>
            <a:prstGeom prst="straightConnector1">
              <a:avLst/>
            </a:prstGeom>
            <a:noFill/>
            <a:ln cap="flat" cmpd="sng" w="9525">
              <a:solidFill>
                <a:srgbClr val="E4DCC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6" name="Google Shape;306;p22"/>
            <p:cNvCxnSpPr/>
            <p:nvPr/>
          </p:nvCxnSpPr>
          <p:spPr>
            <a:xfrm>
              <a:off x="4572122" y="1574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E4DCC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7" name="Google Shape;307;p22"/>
            <p:cNvCxnSpPr/>
            <p:nvPr/>
          </p:nvCxnSpPr>
          <p:spPr>
            <a:xfrm>
              <a:off x="6698178" y="1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E4DCC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8" name="Google Shape;308;p22"/>
            <p:cNvCxnSpPr/>
            <p:nvPr/>
          </p:nvCxnSpPr>
          <p:spPr>
            <a:xfrm>
              <a:off x="8847061" y="1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E4DCC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09" name="Google Shape;309;p22"/>
          <p:cNvSpPr/>
          <p:nvPr>
            <p:ph idx="2" type="pic"/>
          </p:nvPr>
        </p:nvSpPr>
        <p:spPr>
          <a:xfrm>
            <a:off x="2442250" y="0"/>
            <a:ext cx="2117100" cy="2411700"/>
          </a:xfrm>
          <a:prstGeom prst="rect">
            <a:avLst/>
          </a:prstGeom>
          <a:noFill/>
          <a:ln>
            <a:noFill/>
          </a:ln>
        </p:spPr>
      </p:sp>
      <p:sp>
        <p:nvSpPr>
          <p:cNvPr id="310" name="Google Shape;310;p22"/>
          <p:cNvSpPr/>
          <p:nvPr>
            <p:ph idx="3" type="pic"/>
          </p:nvPr>
        </p:nvSpPr>
        <p:spPr>
          <a:xfrm>
            <a:off x="4559350" y="0"/>
            <a:ext cx="4584600" cy="47625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22"/>
          <p:cNvSpPr txBox="1"/>
          <p:nvPr/>
        </p:nvSpPr>
        <p:spPr>
          <a:xfrm>
            <a:off x="1470775" y="4855600"/>
            <a:ext cx="31011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nl" sz="600" u="none" cap="none" strike="noStrike">
                <a:solidFill>
                  <a:srgbClr val="292A2A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b="0" i="0" sz="600" u="none" cap="none" strike="noStrike">
              <a:solidFill>
                <a:srgbClr val="292A2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2" name="Google Shape;312;p22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2"/>
          <p:cNvSpPr txBox="1"/>
          <p:nvPr>
            <p:ph idx="1" type="body"/>
          </p:nvPr>
        </p:nvSpPr>
        <p:spPr>
          <a:xfrm>
            <a:off x="317550" y="2411700"/>
            <a:ext cx="3946200" cy="23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Char char="●"/>
              <a:defRPr b="0" i="0" sz="2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Char char="○"/>
              <a:defRPr b="0" i="0" sz="2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810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Char char="■"/>
              <a:defRPr b="0" i="0" sz="2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810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Char char="●"/>
              <a:defRPr b="0" i="0" sz="2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810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Char char="○"/>
              <a:defRPr b="0" i="0" sz="2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8100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Char char="■"/>
              <a:defRPr b="0" i="0" sz="2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8100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Char char="●"/>
              <a:defRPr b="0" i="0" sz="2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8100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Char char="○"/>
              <a:defRPr b="0" i="0" sz="2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8100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nter"/>
              <a:buChar char="■"/>
              <a:defRPr b="0" i="0" sz="2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314" name="Google Shape;31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700" y="4860715"/>
            <a:ext cx="755359" cy="194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22"/>
          <p:cNvCxnSpPr/>
          <p:nvPr/>
        </p:nvCxnSpPr>
        <p:spPr>
          <a:xfrm>
            <a:off x="1371400" y="4756550"/>
            <a:ext cx="0" cy="39420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ECTION_HEADER_2_1">
    <p:bg>
      <p:bgPr>
        <a:solidFill>
          <a:srgbClr val="F6F9F3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318" name="Google Shape;318;p23"/>
          <p:cNvSpPr txBox="1"/>
          <p:nvPr/>
        </p:nvSpPr>
        <p:spPr>
          <a:xfrm>
            <a:off x="1470775" y="4855600"/>
            <a:ext cx="31011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nl" sz="600" u="none" cap="none" strike="noStrike">
                <a:solidFill>
                  <a:srgbClr val="292A2A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b="0" i="0" sz="600" u="none" cap="none" strike="noStrike">
              <a:solidFill>
                <a:srgbClr val="292A2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9" name="Google Shape;319;p23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p23"/>
          <p:cNvCxnSpPr/>
          <p:nvPr/>
        </p:nvCxnSpPr>
        <p:spPr>
          <a:xfrm>
            <a:off x="0" y="4754875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1" name="Google Shape;321;p23"/>
          <p:cNvCxnSpPr/>
          <p:nvPr/>
        </p:nvCxnSpPr>
        <p:spPr>
          <a:xfrm>
            <a:off x="8847061" y="1"/>
            <a:ext cx="0" cy="515280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2" name="Google Shape;322;p23"/>
          <p:cNvSpPr txBox="1"/>
          <p:nvPr>
            <p:ph type="title"/>
          </p:nvPr>
        </p:nvSpPr>
        <p:spPr>
          <a:xfrm>
            <a:off x="315725" y="460211"/>
            <a:ext cx="83415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3600"/>
              <a:buFont typeface="Space Grotesk Medium"/>
              <a:buNone/>
              <a:defRPr b="0" i="0" sz="2800" u="none" cap="none" strike="noStrike">
                <a:solidFill>
                  <a:srgbClr val="292A2A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highlight>
                  <a:srgbClr val="292A2A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highlight>
                  <a:srgbClr val="292A2A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highlight>
                  <a:srgbClr val="292A2A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highlight>
                  <a:srgbClr val="292A2A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highlight>
                  <a:srgbClr val="292A2A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highlight>
                  <a:srgbClr val="292A2A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highlight>
                  <a:srgbClr val="292A2A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highlight>
                  <a:srgbClr val="292A2A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23" name="Google Shape;32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700" y="4860715"/>
            <a:ext cx="755359" cy="194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23"/>
          <p:cNvCxnSpPr/>
          <p:nvPr/>
        </p:nvCxnSpPr>
        <p:spPr>
          <a:xfrm>
            <a:off x="1371400" y="4756550"/>
            <a:ext cx="0" cy="39420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5" name="Google Shape;325;p23"/>
          <p:cNvCxnSpPr/>
          <p:nvPr/>
        </p:nvCxnSpPr>
        <p:spPr>
          <a:xfrm>
            <a:off x="312433" y="1574"/>
            <a:ext cx="0" cy="475440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p23"/>
          <p:cNvCxnSpPr/>
          <p:nvPr/>
        </p:nvCxnSpPr>
        <p:spPr>
          <a:xfrm>
            <a:off x="0" y="240030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7" name="Google Shape;327;p23"/>
          <p:cNvCxnSpPr/>
          <p:nvPr/>
        </p:nvCxnSpPr>
        <p:spPr>
          <a:xfrm>
            <a:off x="2438490" y="1"/>
            <a:ext cx="0" cy="475410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8" name="Google Shape;328;p23"/>
          <p:cNvCxnSpPr/>
          <p:nvPr/>
        </p:nvCxnSpPr>
        <p:spPr>
          <a:xfrm>
            <a:off x="4572122" y="1574"/>
            <a:ext cx="0" cy="515280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9" name="Google Shape;329;p23"/>
          <p:cNvCxnSpPr/>
          <p:nvPr/>
        </p:nvCxnSpPr>
        <p:spPr>
          <a:xfrm>
            <a:off x="6698178" y="1"/>
            <a:ext cx="0" cy="515280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0" name="Google Shape;330;p23"/>
          <p:cNvSpPr/>
          <p:nvPr/>
        </p:nvSpPr>
        <p:spPr>
          <a:xfrm>
            <a:off x="477175" y="2302650"/>
            <a:ext cx="993600" cy="204600"/>
          </a:xfrm>
          <a:prstGeom prst="roundRect">
            <a:avLst>
              <a:gd fmla="val 50000" name="adj"/>
            </a:avLst>
          </a:prstGeom>
          <a:solidFill>
            <a:srgbClr val="AC86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3"/>
          <p:cNvSpPr/>
          <p:nvPr/>
        </p:nvSpPr>
        <p:spPr>
          <a:xfrm>
            <a:off x="4701075" y="2302650"/>
            <a:ext cx="993600" cy="204600"/>
          </a:xfrm>
          <a:prstGeom prst="roundRect">
            <a:avLst>
              <a:gd fmla="val 50000" name="adj"/>
            </a:avLst>
          </a:prstGeom>
          <a:solidFill>
            <a:srgbClr val="AC86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3"/>
          <p:cNvSpPr/>
          <p:nvPr/>
        </p:nvSpPr>
        <p:spPr>
          <a:xfrm>
            <a:off x="6827725" y="2302650"/>
            <a:ext cx="993600" cy="204600"/>
          </a:xfrm>
          <a:prstGeom prst="roundRect">
            <a:avLst>
              <a:gd fmla="val 50000" name="adj"/>
            </a:avLst>
          </a:prstGeom>
          <a:solidFill>
            <a:srgbClr val="AC86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3"/>
          <p:cNvSpPr txBox="1"/>
          <p:nvPr>
            <p:ph idx="1" type="body"/>
          </p:nvPr>
        </p:nvSpPr>
        <p:spPr>
          <a:xfrm>
            <a:off x="477175" y="2602000"/>
            <a:ext cx="18306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34" name="Google Shape;334;p23"/>
          <p:cNvSpPr txBox="1"/>
          <p:nvPr>
            <p:ph idx="2" type="body"/>
          </p:nvPr>
        </p:nvSpPr>
        <p:spPr>
          <a:xfrm>
            <a:off x="2550149" y="2602000"/>
            <a:ext cx="18780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35" name="Google Shape;335;p23"/>
          <p:cNvSpPr txBox="1"/>
          <p:nvPr>
            <p:ph idx="3" type="body"/>
          </p:nvPr>
        </p:nvSpPr>
        <p:spPr>
          <a:xfrm>
            <a:off x="4710475" y="2602000"/>
            <a:ext cx="18780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36" name="Google Shape;336;p23"/>
          <p:cNvSpPr txBox="1"/>
          <p:nvPr>
            <p:ph idx="4" type="body"/>
          </p:nvPr>
        </p:nvSpPr>
        <p:spPr>
          <a:xfrm>
            <a:off x="6827725" y="2602000"/>
            <a:ext cx="19209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37" name="Google Shape;337;p23"/>
          <p:cNvSpPr txBox="1"/>
          <p:nvPr>
            <p:ph idx="5" type="body"/>
          </p:nvPr>
        </p:nvSpPr>
        <p:spPr>
          <a:xfrm>
            <a:off x="4701075" y="2302650"/>
            <a:ext cx="9936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700"/>
              <a:buFont typeface="Inter Medium"/>
              <a:buChar char="●"/>
              <a:defRPr b="0" i="0" sz="7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p23"/>
          <p:cNvSpPr txBox="1"/>
          <p:nvPr>
            <p:ph idx="6" type="body"/>
          </p:nvPr>
        </p:nvSpPr>
        <p:spPr>
          <a:xfrm>
            <a:off x="6827725" y="2302650"/>
            <a:ext cx="9936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700"/>
              <a:buFont typeface="Inter Medium"/>
              <a:buChar char="●"/>
              <a:defRPr b="0" i="0" sz="7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" name="Google Shape;339;p23"/>
          <p:cNvSpPr/>
          <p:nvPr/>
        </p:nvSpPr>
        <p:spPr>
          <a:xfrm>
            <a:off x="2589125" y="2302650"/>
            <a:ext cx="993600" cy="204600"/>
          </a:xfrm>
          <a:prstGeom prst="roundRect">
            <a:avLst>
              <a:gd fmla="val 50000" name="adj"/>
            </a:avLst>
          </a:prstGeom>
          <a:solidFill>
            <a:srgbClr val="AC86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3"/>
          <p:cNvSpPr txBox="1"/>
          <p:nvPr>
            <p:ph idx="7" type="body"/>
          </p:nvPr>
        </p:nvSpPr>
        <p:spPr>
          <a:xfrm>
            <a:off x="2589125" y="2302650"/>
            <a:ext cx="9936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700"/>
              <a:buFont typeface="Inter Medium"/>
              <a:buChar char="●"/>
              <a:defRPr b="0" i="0" sz="7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23"/>
          <p:cNvSpPr txBox="1"/>
          <p:nvPr>
            <p:ph idx="8" type="body"/>
          </p:nvPr>
        </p:nvSpPr>
        <p:spPr>
          <a:xfrm>
            <a:off x="477175" y="2302650"/>
            <a:ext cx="9936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700"/>
              <a:buFont typeface="Inter Medium"/>
              <a:buChar char="●"/>
              <a:defRPr b="0" i="0" sz="7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graphics/Data 2">
  <p:cSld name="TITLE_1_1_1_1_1_2">
    <p:bg>
      <p:bgPr>
        <a:solidFill>
          <a:srgbClr val="131313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cxnSp>
        <p:nvCxnSpPr>
          <p:cNvPr id="344" name="Google Shape;344;p24"/>
          <p:cNvCxnSpPr/>
          <p:nvPr/>
        </p:nvCxnSpPr>
        <p:spPr>
          <a:xfrm>
            <a:off x="0" y="4754875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p24"/>
          <p:cNvSpPr txBox="1"/>
          <p:nvPr/>
        </p:nvSpPr>
        <p:spPr>
          <a:xfrm>
            <a:off x="1470775" y="4855600"/>
            <a:ext cx="30369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nl" sz="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b="0" i="0" sz="600" u="none" cap="none" strike="noStrike">
              <a:solidFill>
                <a:srgbClr val="F3F7E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6" name="Google Shape;346;p24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F3F7EF"/>
          </a:solidFill>
          <a:ln cap="flat" cmpd="sng" w="9525">
            <a:solidFill>
              <a:srgbClr val="F3F7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701" y="4860715"/>
            <a:ext cx="755374" cy="194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24"/>
          <p:cNvCxnSpPr/>
          <p:nvPr/>
        </p:nvCxnSpPr>
        <p:spPr>
          <a:xfrm>
            <a:off x="1371400" y="4756550"/>
            <a:ext cx="0" cy="3894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9" name="Google Shape;349;p24"/>
          <p:cNvCxnSpPr/>
          <p:nvPr/>
        </p:nvCxnSpPr>
        <p:spPr>
          <a:xfrm>
            <a:off x="4572125" y="4753975"/>
            <a:ext cx="0" cy="4002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0" name="Google Shape;350;p24"/>
          <p:cNvCxnSpPr/>
          <p:nvPr/>
        </p:nvCxnSpPr>
        <p:spPr>
          <a:xfrm>
            <a:off x="8847061" y="1"/>
            <a:ext cx="0" cy="51528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1" name="Google Shape;351;p24"/>
          <p:cNvCxnSpPr/>
          <p:nvPr/>
        </p:nvCxnSpPr>
        <p:spPr>
          <a:xfrm>
            <a:off x="175" y="1165413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2" name="Google Shape;352;p24"/>
          <p:cNvCxnSpPr/>
          <p:nvPr/>
        </p:nvCxnSpPr>
        <p:spPr>
          <a:xfrm>
            <a:off x="2438500" y="2349050"/>
            <a:ext cx="0" cy="24060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3" name="Google Shape;353;p24"/>
          <p:cNvCxnSpPr/>
          <p:nvPr/>
        </p:nvCxnSpPr>
        <p:spPr>
          <a:xfrm>
            <a:off x="4572175" y="1174850"/>
            <a:ext cx="0" cy="23670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4" name="Google Shape;354;p24"/>
          <p:cNvCxnSpPr/>
          <p:nvPr/>
        </p:nvCxnSpPr>
        <p:spPr>
          <a:xfrm>
            <a:off x="8847061" y="1"/>
            <a:ext cx="0" cy="51528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5" name="Google Shape;355;p24"/>
          <p:cNvCxnSpPr/>
          <p:nvPr/>
        </p:nvCxnSpPr>
        <p:spPr>
          <a:xfrm>
            <a:off x="6698178" y="1"/>
            <a:ext cx="0" cy="23490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24"/>
          <p:cNvCxnSpPr/>
          <p:nvPr/>
        </p:nvCxnSpPr>
        <p:spPr>
          <a:xfrm>
            <a:off x="0" y="2350588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24"/>
          <p:cNvCxnSpPr/>
          <p:nvPr/>
        </p:nvCxnSpPr>
        <p:spPr>
          <a:xfrm>
            <a:off x="0" y="3548588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8" name="Google Shape;358;p24"/>
          <p:cNvSpPr txBox="1"/>
          <p:nvPr>
            <p:ph idx="1" type="subTitle"/>
          </p:nvPr>
        </p:nvSpPr>
        <p:spPr>
          <a:xfrm>
            <a:off x="315725" y="803025"/>
            <a:ext cx="36522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None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24"/>
          <p:cNvSpPr txBox="1"/>
          <p:nvPr>
            <p:ph type="title"/>
          </p:nvPr>
        </p:nvSpPr>
        <p:spPr>
          <a:xfrm>
            <a:off x="315725" y="451481"/>
            <a:ext cx="63795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3600"/>
              <a:buFont typeface="Space Grotesk Medium"/>
              <a:buNone/>
              <a:defRPr b="0" i="0" sz="2800" u="none" cap="none" strike="noStrike">
                <a:solidFill>
                  <a:srgbClr val="F3F7E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Google Shape;360;p24"/>
          <p:cNvSpPr/>
          <p:nvPr/>
        </p:nvSpPr>
        <p:spPr>
          <a:xfrm>
            <a:off x="389688" y="3634075"/>
            <a:ext cx="755400" cy="204600"/>
          </a:xfrm>
          <a:prstGeom prst="roundRect">
            <a:avLst>
              <a:gd fmla="val 50000" name="adj"/>
            </a:avLst>
          </a:prstGeom>
          <a:solidFill>
            <a:srgbClr val="DFEB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4"/>
          <p:cNvSpPr/>
          <p:nvPr/>
        </p:nvSpPr>
        <p:spPr>
          <a:xfrm>
            <a:off x="2526800" y="2423213"/>
            <a:ext cx="755400" cy="204600"/>
          </a:xfrm>
          <a:prstGeom prst="roundRect">
            <a:avLst>
              <a:gd fmla="val 50000" name="adj"/>
            </a:avLst>
          </a:prstGeom>
          <a:solidFill>
            <a:srgbClr val="DFEB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4"/>
          <p:cNvSpPr/>
          <p:nvPr/>
        </p:nvSpPr>
        <p:spPr>
          <a:xfrm>
            <a:off x="4654850" y="1256025"/>
            <a:ext cx="755400" cy="204600"/>
          </a:xfrm>
          <a:prstGeom prst="roundRect">
            <a:avLst>
              <a:gd fmla="val 50000" name="adj"/>
            </a:avLst>
          </a:prstGeom>
          <a:solidFill>
            <a:srgbClr val="DFEB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4"/>
          <p:cNvSpPr/>
          <p:nvPr/>
        </p:nvSpPr>
        <p:spPr>
          <a:xfrm>
            <a:off x="6790750" y="83200"/>
            <a:ext cx="755400" cy="204600"/>
          </a:xfrm>
          <a:prstGeom prst="roundRect">
            <a:avLst>
              <a:gd fmla="val 50000" name="adj"/>
            </a:avLst>
          </a:prstGeom>
          <a:solidFill>
            <a:srgbClr val="DFEB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4"/>
          <p:cNvSpPr txBox="1"/>
          <p:nvPr>
            <p:ph idx="2" type="body"/>
          </p:nvPr>
        </p:nvSpPr>
        <p:spPr>
          <a:xfrm>
            <a:off x="2526800" y="2750863"/>
            <a:ext cx="1949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65" name="Google Shape;365;p24"/>
          <p:cNvSpPr txBox="1"/>
          <p:nvPr>
            <p:ph idx="3" type="body"/>
          </p:nvPr>
        </p:nvSpPr>
        <p:spPr>
          <a:xfrm>
            <a:off x="4654850" y="1568263"/>
            <a:ext cx="1949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66" name="Google Shape;366;p24"/>
          <p:cNvSpPr txBox="1"/>
          <p:nvPr>
            <p:ph idx="4" type="body"/>
          </p:nvPr>
        </p:nvSpPr>
        <p:spPr>
          <a:xfrm>
            <a:off x="6790750" y="394050"/>
            <a:ext cx="1949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67" name="Google Shape;367;p24"/>
          <p:cNvSpPr txBox="1"/>
          <p:nvPr>
            <p:ph idx="5" type="body"/>
          </p:nvPr>
        </p:nvSpPr>
        <p:spPr>
          <a:xfrm>
            <a:off x="389700" y="3959425"/>
            <a:ext cx="1949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 b="0" i="0" sz="1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68" name="Google Shape;368;p24"/>
          <p:cNvSpPr txBox="1"/>
          <p:nvPr>
            <p:ph idx="6" type="body"/>
          </p:nvPr>
        </p:nvSpPr>
        <p:spPr>
          <a:xfrm>
            <a:off x="389700" y="3634075"/>
            <a:ext cx="755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700"/>
              <a:buFont typeface="Inter Medium"/>
              <a:buChar char="●"/>
              <a:defRPr b="0" i="0" sz="700" u="none" cap="none" strike="noStrike">
                <a:solidFill>
                  <a:srgbClr val="292A2A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24"/>
          <p:cNvSpPr txBox="1"/>
          <p:nvPr>
            <p:ph idx="7" type="body"/>
          </p:nvPr>
        </p:nvSpPr>
        <p:spPr>
          <a:xfrm>
            <a:off x="389700" y="3634075"/>
            <a:ext cx="755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700"/>
              <a:buFont typeface="Inter Medium"/>
              <a:buChar char="●"/>
              <a:defRPr b="0" i="0" sz="700" u="none" cap="none" strike="noStrike">
                <a:solidFill>
                  <a:srgbClr val="292A2A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" name="Google Shape;370;p24"/>
          <p:cNvSpPr txBox="1"/>
          <p:nvPr>
            <p:ph idx="8" type="body"/>
          </p:nvPr>
        </p:nvSpPr>
        <p:spPr>
          <a:xfrm>
            <a:off x="2526800" y="2423250"/>
            <a:ext cx="755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700"/>
              <a:buFont typeface="Inter Medium"/>
              <a:buChar char="●"/>
              <a:defRPr b="0" i="0" sz="700" u="none" cap="none" strike="noStrike">
                <a:solidFill>
                  <a:srgbClr val="292A2A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24"/>
          <p:cNvSpPr txBox="1"/>
          <p:nvPr>
            <p:ph idx="9" type="body"/>
          </p:nvPr>
        </p:nvSpPr>
        <p:spPr>
          <a:xfrm>
            <a:off x="4654850" y="1256050"/>
            <a:ext cx="755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700"/>
              <a:buFont typeface="Inter Medium"/>
              <a:buChar char="●"/>
              <a:defRPr b="0" i="0" sz="700" u="none" cap="none" strike="noStrike">
                <a:solidFill>
                  <a:srgbClr val="292A2A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24"/>
          <p:cNvSpPr txBox="1"/>
          <p:nvPr>
            <p:ph idx="13" type="body"/>
          </p:nvPr>
        </p:nvSpPr>
        <p:spPr>
          <a:xfrm>
            <a:off x="6790750" y="83200"/>
            <a:ext cx="755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700"/>
              <a:buFont typeface="Inter Medium"/>
              <a:buChar char="●"/>
              <a:defRPr b="0" i="0" sz="700" u="none" cap="none" strike="noStrike">
                <a:solidFill>
                  <a:srgbClr val="292A2A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73" name="Google Shape;373;p24"/>
          <p:cNvCxnSpPr/>
          <p:nvPr/>
        </p:nvCxnSpPr>
        <p:spPr>
          <a:xfrm>
            <a:off x="312433" y="1574"/>
            <a:ext cx="0" cy="47565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graphics/Data 3">
  <p:cSld name="TITLE_1_1_1_1_1_1">
    <p:bg>
      <p:bgPr>
        <a:solidFill>
          <a:srgbClr val="131313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cxnSp>
        <p:nvCxnSpPr>
          <p:cNvPr id="376" name="Google Shape;376;p25"/>
          <p:cNvCxnSpPr/>
          <p:nvPr/>
        </p:nvCxnSpPr>
        <p:spPr>
          <a:xfrm>
            <a:off x="175" y="2063538"/>
            <a:ext cx="1915200" cy="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7" name="Google Shape;377;p25"/>
          <p:cNvCxnSpPr/>
          <p:nvPr/>
        </p:nvCxnSpPr>
        <p:spPr>
          <a:xfrm>
            <a:off x="0" y="4754875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8" name="Google Shape;378;p25"/>
          <p:cNvCxnSpPr/>
          <p:nvPr/>
        </p:nvCxnSpPr>
        <p:spPr>
          <a:xfrm flipH="1">
            <a:off x="1910525" y="25"/>
            <a:ext cx="4800" cy="29949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9" name="Google Shape;379;p25"/>
          <p:cNvSpPr txBox="1"/>
          <p:nvPr>
            <p:ph type="title"/>
          </p:nvPr>
        </p:nvSpPr>
        <p:spPr>
          <a:xfrm>
            <a:off x="14400" y="3423663"/>
            <a:ext cx="41322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3600"/>
              <a:buFont typeface="Space Grotesk Medium"/>
              <a:buNone/>
              <a:defRPr b="0" i="0" sz="3600" u="none" cap="none" strike="noStrike">
                <a:solidFill>
                  <a:srgbClr val="F3F7E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25"/>
          <p:cNvSpPr txBox="1"/>
          <p:nvPr/>
        </p:nvSpPr>
        <p:spPr>
          <a:xfrm>
            <a:off x="1470775" y="4855600"/>
            <a:ext cx="30369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nl" sz="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b="0" i="0" sz="600" u="none" cap="none" strike="noStrike">
              <a:solidFill>
                <a:srgbClr val="F3F7E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1" name="Google Shape;381;p25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F3F7EF"/>
          </a:solidFill>
          <a:ln cap="flat" cmpd="sng" w="9525">
            <a:solidFill>
              <a:srgbClr val="F3F7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701" y="4860715"/>
            <a:ext cx="755374" cy="194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p25"/>
          <p:cNvCxnSpPr/>
          <p:nvPr/>
        </p:nvCxnSpPr>
        <p:spPr>
          <a:xfrm>
            <a:off x="4571988" y="25"/>
            <a:ext cx="0" cy="51558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4" name="Google Shape;384;p25"/>
          <p:cNvCxnSpPr/>
          <p:nvPr/>
        </p:nvCxnSpPr>
        <p:spPr>
          <a:xfrm>
            <a:off x="1905000" y="2994925"/>
            <a:ext cx="2667600" cy="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5" name="Google Shape;385;p25"/>
          <p:cNvSpPr txBox="1"/>
          <p:nvPr>
            <p:ph idx="1" type="body"/>
          </p:nvPr>
        </p:nvSpPr>
        <p:spPr>
          <a:xfrm>
            <a:off x="175" y="1456950"/>
            <a:ext cx="1706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●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○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■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●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○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■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●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○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■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86" name="Google Shape;386;p25"/>
          <p:cNvSpPr txBox="1"/>
          <p:nvPr>
            <p:ph idx="2" type="body"/>
          </p:nvPr>
        </p:nvSpPr>
        <p:spPr>
          <a:xfrm>
            <a:off x="1915375" y="2304975"/>
            <a:ext cx="24105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●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○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■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●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○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■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●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○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■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87" name="Google Shape;387;p25"/>
          <p:cNvSpPr txBox="1"/>
          <p:nvPr>
            <p:ph idx="3" type="body"/>
          </p:nvPr>
        </p:nvSpPr>
        <p:spPr>
          <a:xfrm>
            <a:off x="4572000" y="4148275"/>
            <a:ext cx="2365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●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○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■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●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○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■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●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○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■"/>
              <a:defRPr b="0" i="0" sz="11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88" name="Google Shape;388;p25"/>
          <p:cNvSpPr txBox="1"/>
          <p:nvPr>
            <p:ph idx="4" type="body"/>
          </p:nvPr>
        </p:nvSpPr>
        <p:spPr>
          <a:xfrm>
            <a:off x="175" y="773350"/>
            <a:ext cx="1706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●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826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○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4826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■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4826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●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4826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○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48260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■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48260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●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48260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○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48260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■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89" name="Google Shape;389;p25"/>
          <p:cNvSpPr txBox="1"/>
          <p:nvPr>
            <p:ph idx="5" type="body"/>
          </p:nvPr>
        </p:nvSpPr>
        <p:spPr>
          <a:xfrm>
            <a:off x="1911088" y="1698375"/>
            <a:ext cx="2456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●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82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○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482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■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482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●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482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○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482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■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482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●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482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○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482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■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90" name="Google Shape;390;p25"/>
          <p:cNvSpPr txBox="1"/>
          <p:nvPr>
            <p:ph idx="6" type="body"/>
          </p:nvPr>
        </p:nvSpPr>
        <p:spPr>
          <a:xfrm>
            <a:off x="4572000" y="3482300"/>
            <a:ext cx="2456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●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826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○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4826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■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4826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●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4826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○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48260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■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48260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●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48260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○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48260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■"/>
              <a:defRPr b="0" i="0" sz="40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cxnSp>
        <p:nvCxnSpPr>
          <p:cNvPr id="391" name="Google Shape;391;p25"/>
          <p:cNvCxnSpPr/>
          <p:nvPr/>
        </p:nvCxnSpPr>
        <p:spPr>
          <a:xfrm>
            <a:off x="1371400" y="4756550"/>
            <a:ext cx="0" cy="3894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2" name="Google Shape;392;p25"/>
          <p:cNvCxnSpPr/>
          <p:nvPr/>
        </p:nvCxnSpPr>
        <p:spPr>
          <a:xfrm>
            <a:off x="8847050" y="4763575"/>
            <a:ext cx="0" cy="3891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rmation 2">
  <p:cSld name="TITLE_1_1_1_1_1_1_1">
    <p:bg>
      <p:bgPr>
        <a:solidFill>
          <a:srgbClr val="131313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cxnSp>
        <p:nvCxnSpPr>
          <p:cNvPr id="395" name="Google Shape;395;p26"/>
          <p:cNvCxnSpPr/>
          <p:nvPr/>
        </p:nvCxnSpPr>
        <p:spPr>
          <a:xfrm>
            <a:off x="175" y="2063538"/>
            <a:ext cx="1915200" cy="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6" name="Google Shape;396;p26"/>
          <p:cNvCxnSpPr/>
          <p:nvPr/>
        </p:nvCxnSpPr>
        <p:spPr>
          <a:xfrm>
            <a:off x="0" y="4754875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7" name="Google Shape;397;p26"/>
          <p:cNvCxnSpPr/>
          <p:nvPr/>
        </p:nvCxnSpPr>
        <p:spPr>
          <a:xfrm flipH="1">
            <a:off x="1910525" y="25"/>
            <a:ext cx="4800" cy="29949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8" name="Google Shape;398;p26"/>
          <p:cNvSpPr txBox="1"/>
          <p:nvPr>
            <p:ph type="title"/>
          </p:nvPr>
        </p:nvSpPr>
        <p:spPr>
          <a:xfrm>
            <a:off x="0" y="3458863"/>
            <a:ext cx="41322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2400"/>
              <a:buFont typeface="Space Grotesk Medium"/>
              <a:buNone/>
              <a:defRPr b="0" i="0" sz="2400" u="none" cap="none" strike="noStrike">
                <a:solidFill>
                  <a:srgbClr val="F3F7E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" name="Google Shape;399;p26"/>
          <p:cNvSpPr txBox="1"/>
          <p:nvPr/>
        </p:nvSpPr>
        <p:spPr>
          <a:xfrm>
            <a:off x="1470775" y="4855600"/>
            <a:ext cx="30369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nl" sz="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b="0" i="0" sz="600" u="none" cap="none" strike="noStrike">
              <a:solidFill>
                <a:srgbClr val="F3F7E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0" name="Google Shape;400;p26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F3F7EF"/>
          </a:solidFill>
          <a:ln cap="flat" cmpd="sng" w="9525">
            <a:solidFill>
              <a:srgbClr val="F3F7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701" y="4860715"/>
            <a:ext cx="755374" cy="194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" name="Google Shape;402;p26"/>
          <p:cNvCxnSpPr/>
          <p:nvPr/>
        </p:nvCxnSpPr>
        <p:spPr>
          <a:xfrm>
            <a:off x="4571988" y="25"/>
            <a:ext cx="0" cy="47541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3" name="Google Shape;403;p26"/>
          <p:cNvCxnSpPr/>
          <p:nvPr/>
        </p:nvCxnSpPr>
        <p:spPr>
          <a:xfrm>
            <a:off x="1905000" y="2994925"/>
            <a:ext cx="2667600" cy="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4" name="Google Shape;404;p26"/>
          <p:cNvSpPr/>
          <p:nvPr/>
        </p:nvSpPr>
        <p:spPr>
          <a:xfrm>
            <a:off x="66138" y="519475"/>
            <a:ext cx="755400" cy="204600"/>
          </a:xfrm>
          <a:prstGeom prst="roundRect">
            <a:avLst>
              <a:gd fmla="val 50000" name="adj"/>
            </a:avLst>
          </a:prstGeom>
          <a:solidFill>
            <a:srgbClr val="CC67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6"/>
          <p:cNvSpPr txBox="1"/>
          <p:nvPr>
            <p:ph idx="1" type="body"/>
          </p:nvPr>
        </p:nvSpPr>
        <p:spPr>
          <a:xfrm>
            <a:off x="66150" y="764100"/>
            <a:ext cx="17088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●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02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○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02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■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02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●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02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○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020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■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020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●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020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○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020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■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06" name="Google Shape;406;p26"/>
          <p:cNvSpPr txBox="1"/>
          <p:nvPr>
            <p:ph idx="2" type="body"/>
          </p:nvPr>
        </p:nvSpPr>
        <p:spPr>
          <a:xfrm>
            <a:off x="66250" y="519475"/>
            <a:ext cx="755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700"/>
              <a:buFont typeface="Inter Medium"/>
              <a:buChar char="●"/>
              <a:defRPr b="0" i="0" sz="700" u="none" cap="none" strike="noStrike">
                <a:solidFill>
                  <a:srgbClr val="292A2A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26"/>
          <p:cNvSpPr txBox="1"/>
          <p:nvPr>
            <p:ph idx="3" type="body"/>
          </p:nvPr>
        </p:nvSpPr>
        <p:spPr>
          <a:xfrm>
            <a:off x="66150" y="1729050"/>
            <a:ext cx="14739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8575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28575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28575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28575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28575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28575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28575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28575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08" name="Google Shape;408;p26"/>
          <p:cNvSpPr/>
          <p:nvPr/>
        </p:nvSpPr>
        <p:spPr>
          <a:xfrm>
            <a:off x="2014738" y="1429325"/>
            <a:ext cx="755400" cy="204600"/>
          </a:xfrm>
          <a:prstGeom prst="roundRect">
            <a:avLst>
              <a:gd fmla="val 50000" name="adj"/>
            </a:avLst>
          </a:prstGeom>
          <a:solidFill>
            <a:srgbClr val="CC67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6"/>
          <p:cNvSpPr txBox="1"/>
          <p:nvPr>
            <p:ph idx="4" type="body"/>
          </p:nvPr>
        </p:nvSpPr>
        <p:spPr>
          <a:xfrm>
            <a:off x="2014750" y="1673950"/>
            <a:ext cx="20925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●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02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○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02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■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02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●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02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○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020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■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020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●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020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○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020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■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0" name="Google Shape;410;p26"/>
          <p:cNvSpPr txBox="1"/>
          <p:nvPr>
            <p:ph idx="5" type="body"/>
          </p:nvPr>
        </p:nvSpPr>
        <p:spPr>
          <a:xfrm>
            <a:off x="2014850" y="1429325"/>
            <a:ext cx="755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700"/>
              <a:buFont typeface="Inter Medium"/>
              <a:buChar char="●"/>
              <a:defRPr b="0" i="0" sz="700" u="none" cap="none" strike="noStrike">
                <a:solidFill>
                  <a:srgbClr val="292A2A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1" name="Google Shape;411;p26"/>
          <p:cNvSpPr txBox="1"/>
          <p:nvPr>
            <p:ph idx="6" type="body"/>
          </p:nvPr>
        </p:nvSpPr>
        <p:spPr>
          <a:xfrm>
            <a:off x="2014750" y="2638900"/>
            <a:ext cx="2284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28575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412" name="Google Shape;412;p26"/>
          <p:cNvSpPr/>
          <p:nvPr/>
        </p:nvSpPr>
        <p:spPr>
          <a:xfrm>
            <a:off x="4663788" y="3181175"/>
            <a:ext cx="755400" cy="204600"/>
          </a:xfrm>
          <a:prstGeom prst="roundRect">
            <a:avLst>
              <a:gd fmla="val 50000" name="adj"/>
            </a:avLst>
          </a:prstGeom>
          <a:solidFill>
            <a:srgbClr val="CC67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6"/>
          <p:cNvSpPr txBox="1"/>
          <p:nvPr>
            <p:ph idx="7" type="body"/>
          </p:nvPr>
        </p:nvSpPr>
        <p:spPr>
          <a:xfrm>
            <a:off x="4663800" y="3425800"/>
            <a:ext cx="22842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●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02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○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02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■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020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●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020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○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020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■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020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●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020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○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020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■"/>
              <a:defRPr b="0" i="0" sz="1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14" name="Google Shape;414;p26"/>
          <p:cNvSpPr txBox="1"/>
          <p:nvPr>
            <p:ph idx="8" type="body"/>
          </p:nvPr>
        </p:nvSpPr>
        <p:spPr>
          <a:xfrm>
            <a:off x="4663900" y="3181175"/>
            <a:ext cx="755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700"/>
              <a:buFont typeface="Inter Medium"/>
              <a:buChar char="●"/>
              <a:defRPr b="0" i="0" sz="700" u="none" cap="none" strike="noStrike">
                <a:solidFill>
                  <a:srgbClr val="292A2A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92A2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26"/>
          <p:cNvSpPr txBox="1"/>
          <p:nvPr>
            <p:ph idx="9" type="body"/>
          </p:nvPr>
        </p:nvSpPr>
        <p:spPr>
          <a:xfrm>
            <a:off x="4663800" y="4390750"/>
            <a:ext cx="2284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8575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28575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285750" lvl="3" marL="1828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285750" lvl="4" marL="22860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285750" lvl="5" marL="2743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285750" lvl="6" marL="3200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285750" lvl="7" marL="3657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285750" lvl="8" marL="4114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b="0" i="0" sz="900" u="none" cap="none" strike="noStrike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cxnSp>
        <p:nvCxnSpPr>
          <p:cNvPr id="416" name="Google Shape;416;p26"/>
          <p:cNvCxnSpPr/>
          <p:nvPr/>
        </p:nvCxnSpPr>
        <p:spPr>
          <a:xfrm>
            <a:off x="1371400" y="4756550"/>
            <a:ext cx="0" cy="3894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7" name="Google Shape;417;p26"/>
          <p:cNvCxnSpPr/>
          <p:nvPr/>
        </p:nvCxnSpPr>
        <p:spPr>
          <a:xfrm>
            <a:off x="8847050" y="4763575"/>
            <a:ext cx="0" cy="3891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8" name="Google Shape;418;p26"/>
          <p:cNvCxnSpPr/>
          <p:nvPr/>
        </p:nvCxnSpPr>
        <p:spPr>
          <a:xfrm>
            <a:off x="4572125" y="4753975"/>
            <a:ext cx="0" cy="4002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creen Image - Off white">
  <p:cSld name="TITLE_1_1_2_1_2">
    <p:bg>
      <p:bgPr>
        <a:solidFill>
          <a:srgbClr val="131313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7"/>
          <p:cNvSpPr/>
          <p:nvPr>
            <p:ph idx="2" type="pic"/>
          </p:nvPr>
        </p:nvSpPr>
        <p:spPr>
          <a:xfrm>
            <a:off x="0" y="-38500"/>
            <a:ext cx="9154500" cy="51900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422" name="Google Shape;422;p27"/>
          <p:cNvSpPr txBox="1"/>
          <p:nvPr>
            <p:ph type="title"/>
          </p:nvPr>
        </p:nvSpPr>
        <p:spPr>
          <a:xfrm>
            <a:off x="297200" y="3936025"/>
            <a:ext cx="83601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3600"/>
              <a:buFont typeface="Space Grotesk Medium"/>
              <a:buNone/>
              <a:defRPr b="0" i="0" sz="3600" u="none" cap="none" strike="noStrike">
                <a:solidFill>
                  <a:srgbClr val="F3F7E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3" name="Google Shape;423;p27"/>
          <p:cNvSpPr txBox="1"/>
          <p:nvPr/>
        </p:nvSpPr>
        <p:spPr>
          <a:xfrm>
            <a:off x="1470775" y="4855600"/>
            <a:ext cx="30369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nl" sz="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b="0" i="0" sz="600" u="none" cap="none" strike="noStrike">
              <a:solidFill>
                <a:srgbClr val="F3F7E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4" name="Google Shape;424;p27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F3F7EF"/>
          </a:solidFill>
          <a:ln cap="flat" cmpd="sng" w="9525">
            <a:solidFill>
              <a:srgbClr val="F3F7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701" y="4860715"/>
            <a:ext cx="755374" cy="19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Half-Images">
  <p:cSld name="TITLE_1_1_2_1_1_1">
    <p:bg>
      <p:bgPr>
        <a:solidFill>
          <a:srgbClr val="131313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" name="Google Shape;427;p28"/>
          <p:cNvCxnSpPr/>
          <p:nvPr/>
        </p:nvCxnSpPr>
        <p:spPr>
          <a:xfrm>
            <a:off x="312433" y="1574"/>
            <a:ext cx="0" cy="47565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28" name="Google Shape;428;p28"/>
          <p:cNvGrpSpPr/>
          <p:nvPr/>
        </p:nvGrpSpPr>
        <p:grpSpPr>
          <a:xfrm>
            <a:off x="0" y="1"/>
            <a:ext cx="9144000" cy="5152800"/>
            <a:chOff x="0" y="1"/>
            <a:chExt cx="9144000" cy="5152800"/>
          </a:xfrm>
        </p:grpSpPr>
        <p:cxnSp>
          <p:nvCxnSpPr>
            <p:cNvPr id="429" name="Google Shape;429;p28"/>
            <p:cNvCxnSpPr/>
            <p:nvPr/>
          </p:nvCxnSpPr>
          <p:spPr>
            <a:xfrm>
              <a:off x="0" y="475487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0" name="Google Shape;430;p28"/>
            <p:cNvCxnSpPr/>
            <p:nvPr/>
          </p:nvCxnSpPr>
          <p:spPr>
            <a:xfrm>
              <a:off x="8847061" y="1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31" name="Google Shape;431;p28"/>
          <p:cNvSpPr/>
          <p:nvPr>
            <p:ph idx="2" type="pic"/>
          </p:nvPr>
        </p:nvSpPr>
        <p:spPr>
          <a:xfrm>
            <a:off x="0" y="1866550"/>
            <a:ext cx="4572000" cy="28860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433" name="Google Shape;433;p28"/>
          <p:cNvSpPr txBox="1"/>
          <p:nvPr/>
        </p:nvSpPr>
        <p:spPr>
          <a:xfrm>
            <a:off x="1470775" y="4855600"/>
            <a:ext cx="30369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nl" sz="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b="0" i="0" sz="600" u="none" cap="none" strike="noStrike">
              <a:solidFill>
                <a:srgbClr val="F3F7E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4" name="Google Shape;434;p28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F3F7EF"/>
          </a:solidFill>
          <a:ln cap="flat" cmpd="sng" w="9525">
            <a:solidFill>
              <a:srgbClr val="F3F7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8"/>
          <p:cNvSpPr txBox="1"/>
          <p:nvPr>
            <p:ph type="title"/>
          </p:nvPr>
        </p:nvSpPr>
        <p:spPr>
          <a:xfrm>
            <a:off x="315725" y="457502"/>
            <a:ext cx="83415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3600"/>
              <a:buFont typeface="Space Grotesk Medium"/>
              <a:buNone/>
              <a:defRPr b="0" i="0" sz="2800" u="none" cap="none" strike="noStrike">
                <a:solidFill>
                  <a:srgbClr val="F3F7E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36" name="Google Shape;43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701" y="4860715"/>
            <a:ext cx="755374" cy="194369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28"/>
          <p:cNvSpPr/>
          <p:nvPr>
            <p:ph idx="3" type="pic"/>
          </p:nvPr>
        </p:nvSpPr>
        <p:spPr>
          <a:xfrm>
            <a:off x="4572000" y="1866550"/>
            <a:ext cx="4572000" cy="2886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38" name="Google Shape;438;p28"/>
          <p:cNvCxnSpPr/>
          <p:nvPr/>
        </p:nvCxnSpPr>
        <p:spPr>
          <a:xfrm>
            <a:off x="1371400" y="4756550"/>
            <a:ext cx="0" cy="3894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9" name="Google Shape;439;p28"/>
          <p:cNvCxnSpPr/>
          <p:nvPr/>
        </p:nvCxnSpPr>
        <p:spPr>
          <a:xfrm>
            <a:off x="4572125" y="4753975"/>
            <a:ext cx="0" cy="4002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TITLE_1_2_2">
    <p:bg>
      <p:bgPr>
        <a:solidFill>
          <a:srgbClr val="131313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1" name="Google Shape;441;p29"/>
          <p:cNvCxnSpPr/>
          <p:nvPr/>
        </p:nvCxnSpPr>
        <p:spPr>
          <a:xfrm>
            <a:off x="0" y="3358888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42" name="Google Shape;442;p29"/>
          <p:cNvGrpSpPr/>
          <p:nvPr/>
        </p:nvGrpSpPr>
        <p:grpSpPr>
          <a:xfrm>
            <a:off x="0" y="1"/>
            <a:ext cx="9144000" cy="5154373"/>
            <a:chOff x="0" y="1"/>
            <a:chExt cx="9144000" cy="5154373"/>
          </a:xfrm>
        </p:grpSpPr>
        <p:cxnSp>
          <p:nvCxnSpPr>
            <p:cNvPr id="443" name="Google Shape;443;p29"/>
            <p:cNvCxnSpPr/>
            <p:nvPr/>
          </p:nvCxnSpPr>
          <p:spPr>
            <a:xfrm>
              <a:off x="0" y="475487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4" name="Google Shape;444;p29"/>
            <p:cNvCxnSpPr/>
            <p:nvPr/>
          </p:nvCxnSpPr>
          <p:spPr>
            <a:xfrm>
              <a:off x="312433" y="1574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5" name="Google Shape;445;p29"/>
            <p:cNvCxnSpPr/>
            <p:nvPr/>
          </p:nvCxnSpPr>
          <p:spPr>
            <a:xfrm>
              <a:off x="2438490" y="1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6" name="Google Shape;446;p29"/>
            <p:cNvCxnSpPr/>
            <p:nvPr/>
          </p:nvCxnSpPr>
          <p:spPr>
            <a:xfrm>
              <a:off x="4572122" y="1574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7" name="Google Shape;447;p29"/>
            <p:cNvCxnSpPr/>
            <p:nvPr/>
          </p:nvCxnSpPr>
          <p:spPr>
            <a:xfrm>
              <a:off x="8847061" y="1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48" name="Google Shape;448;p29"/>
          <p:cNvSpPr/>
          <p:nvPr>
            <p:ph idx="2" type="pic"/>
          </p:nvPr>
        </p:nvSpPr>
        <p:spPr>
          <a:xfrm>
            <a:off x="0" y="0"/>
            <a:ext cx="457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450" name="Google Shape;450;p29"/>
          <p:cNvSpPr txBox="1"/>
          <p:nvPr>
            <p:ph type="title"/>
          </p:nvPr>
        </p:nvSpPr>
        <p:spPr>
          <a:xfrm>
            <a:off x="4638675" y="108000"/>
            <a:ext cx="40188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2400"/>
              <a:buFont typeface="Inter"/>
              <a:buNone/>
              <a:defRPr b="0" i="0" sz="24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1" name="Google Shape;451;p29"/>
          <p:cNvSpPr txBox="1"/>
          <p:nvPr>
            <p:ph idx="3" type="title"/>
          </p:nvPr>
        </p:nvSpPr>
        <p:spPr>
          <a:xfrm>
            <a:off x="4638675" y="3497125"/>
            <a:ext cx="40188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3600"/>
              <a:buFont typeface="Space Grotesk Medium"/>
              <a:buNone/>
              <a:defRPr b="0" i="0" sz="3600" u="none" cap="none" strike="noStrike">
                <a:solidFill>
                  <a:srgbClr val="F3F7E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3F7E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2" name="Google Shape;452;p29"/>
          <p:cNvSpPr txBox="1"/>
          <p:nvPr/>
        </p:nvSpPr>
        <p:spPr>
          <a:xfrm>
            <a:off x="1470775" y="4855600"/>
            <a:ext cx="30369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nl" sz="600" u="none" cap="none" strike="noStrike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b="0" i="0" sz="600" u="none" cap="none" strike="noStrike">
              <a:solidFill>
                <a:srgbClr val="F3F7E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3" name="Google Shape;453;p29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F3F7EF"/>
          </a:solidFill>
          <a:ln cap="flat" cmpd="sng" w="9525">
            <a:solidFill>
              <a:srgbClr val="F3F7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9701" y="4860715"/>
            <a:ext cx="755374" cy="19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Page">
  <p:cSld name="CUSTOM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ECTION_HEADER_2_1">
    <p:bg>
      <p:bgPr>
        <a:solidFill>
          <a:srgbClr val="F6F9F3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41" name="Google Shape;41;p4"/>
          <p:cNvSpPr txBox="1"/>
          <p:nvPr/>
        </p:nvSpPr>
        <p:spPr>
          <a:xfrm>
            <a:off x="1470775" y="4855600"/>
            <a:ext cx="31011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600">
                <a:solidFill>
                  <a:srgbClr val="292A2A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sz="600">
              <a:solidFill>
                <a:srgbClr val="292A2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" name="Google Shape;42;p4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4"/>
          <p:cNvCxnSpPr/>
          <p:nvPr/>
        </p:nvCxnSpPr>
        <p:spPr>
          <a:xfrm>
            <a:off x="0" y="4754875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" name="Google Shape;44;p4"/>
          <p:cNvCxnSpPr/>
          <p:nvPr/>
        </p:nvCxnSpPr>
        <p:spPr>
          <a:xfrm>
            <a:off x="8847061" y="1"/>
            <a:ext cx="0" cy="515280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4"/>
          <p:cNvSpPr txBox="1"/>
          <p:nvPr>
            <p:ph type="title"/>
          </p:nvPr>
        </p:nvSpPr>
        <p:spPr>
          <a:xfrm>
            <a:off x="315725" y="108000"/>
            <a:ext cx="83415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3600"/>
              <a:buFont typeface="Space Grotesk Medium"/>
              <a:buNone/>
              <a:defRPr sz="3600">
                <a:solidFill>
                  <a:srgbClr val="292A2A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rgbClr val="292A2A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rgbClr val="292A2A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rgbClr val="292A2A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rgbClr val="292A2A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rgbClr val="292A2A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rgbClr val="292A2A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rgbClr val="292A2A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rgbClr val="292A2A"/>
                </a:highlight>
              </a:defRPr>
            </a:lvl9pPr>
          </a:lstStyle>
          <a:p/>
        </p:txBody>
      </p:sp>
      <p:pic>
        <p:nvPicPr>
          <p:cNvPr id="46" name="Google Shape;4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700" y="4860715"/>
            <a:ext cx="755359" cy="194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" name="Google Shape;47;p4"/>
          <p:cNvCxnSpPr/>
          <p:nvPr/>
        </p:nvCxnSpPr>
        <p:spPr>
          <a:xfrm>
            <a:off x="1371400" y="4756550"/>
            <a:ext cx="0" cy="39420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4"/>
          <p:cNvCxnSpPr/>
          <p:nvPr/>
        </p:nvCxnSpPr>
        <p:spPr>
          <a:xfrm>
            <a:off x="312433" y="1574"/>
            <a:ext cx="0" cy="475440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" name="Google Shape;49;p4"/>
          <p:cNvCxnSpPr/>
          <p:nvPr/>
        </p:nvCxnSpPr>
        <p:spPr>
          <a:xfrm>
            <a:off x="0" y="2400300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" name="Google Shape;50;p4"/>
          <p:cNvCxnSpPr/>
          <p:nvPr/>
        </p:nvCxnSpPr>
        <p:spPr>
          <a:xfrm>
            <a:off x="2438490" y="1"/>
            <a:ext cx="0" cy="475410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4"/>
          <p:cNvCxnSpPr/>
          <p:nvPr/>
        </p:nvCxnSpPr>
        <p:spPr>
          <a:xfrm>
            <a:off x="4572122" y="1574"/>
            <a:ext cx="0" cy="515280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4"/>
          <p:cNvCxnSpPr/>
          <p:nvPr/>
        </p:nvCxnSpPr>
        <p:spPr>
          <a:xfrm>
            <a:off x="6698178" y="1"/>
            <a:ext cx="0" cy="515280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4"/>
          <p:cNvSpPr/>
          <p:nvPr/>
        </p:nvSpPr>
        <p:spPr>
          <a:xfrm>
            <a:off x="477175" y="2302650"/>
            <a:ext cx="993600" cy="204600"/>
          </a:xfrm>
          <a:prstGeom prst="roundRect">
            <a:avLst>
              <a:gd fmla="val 50000" name="adj"/>
            </a:avLst>
          </a:prstGeom>
          <a:solidFill>
            <a:srgbClr val="AC86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4701075" y="2302650"/>
            <a:ext cx="993600" cy="204600"/>
          </a:xfrm>
          <a:prstGeom prst="roundRect">
            <a:avLst>
              <a:gd fmla="val 50000" name="adj"/>
            </a:avLst>
          </a:prstGeom>
          <a:solidFill>
            <a:srgbClr val="AC86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6827725" y="2302650"/>
            <a:ext cx="993600" cy="204600"/>
          </a:xfrm>
          <a:prstGeom prst="roundRect">
            <a:avLst>
              <a:gd fmla="val 50000" name="adj"/>
            </a:avLst>
          </a:prstGeom>
          <a:solidFill>
            <a:srgbClr val="AC86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4"/>
          <p:cNvSpPr txBox="1"/>
          <p:nvPr>
            <p:ph idx="1" type="body"/>
          </p:nvPr>
        </p:nvSpPr>
        <p:spPr>
          <a:xfrm>
            <a:off x="477175" y="2602000"/>
            <a:ext cx="18306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7" name="Google Shape;57;p4"/>
          <p:cNvSpPr txBox="1"/>
          <p:nvPr>
            <p:ph idx="2" type="body"/>
          </p:nvPr>
        </p:nvSpPr>
        <p:spPr>
          <a:xfrm>
            <a:off x="2550149" y="2602000"/>
            <a:ext cx="18780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8" name="Google Shape;58;p4"/>
          <p:cNvSpPr txBox="1"/>
          <p:nvPr>
            <p:ph idx="3" type="body"/>
          </p:nvPr>
        </p:nvSpPr>
        <p:spPr>
          <a:xfrm>
            <a:off x="4710475" y="2602000"/>
            <a:ext cx="18780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9" name="Google Shape;59;p4"/>
          <p:cNvSpPr txBox="1"/>
          <p:nvPr>
            <p:ph idx="4" type="body"/>
          </p:nvPr>
        </p:nvSpPr>
        <p:spPr>
          <a:xfrm>
            <a:off x="6827725" y="2602000"/>
            <a:ext cx="19209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0" name="Google Shape;60;p4"/>
          <p:cNvSpPr txBox="1"/>
          <p:nvPr>
            <p:ph idx="5" type="body"/>
          </p:nvPr>
        </p:nvSpPr>
        <p:spPr>
          <a:xfrm>
            <a:off x="4701075" y="2302650"/>
            <a:ext cx="9936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700"/>
              <a:buFont typeface="Inter Medium"/>
              <a:buChar char="●"/>
              <a:defRPr sz="7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○"/>
              <a:defRPr>
                <a:solidFill>
                  <a:srgbClr val="F3F7EF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■"/>
              <a:defRPr>
                <a:solidFill>
                  <a:srgbClr val="F3F7EF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●"/>
              <a:defRPr>
                <a:solidFill>
                  <a:srgbClr val="F3F7EF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○"/>
              <a:defRPr>
                <a:solidFill>
                  <a:srgbClr val="F3F7EF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■"/>
              <a:defRPr>
                <a:solidFill>
                  <a:srgbClr val="F3F7EF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●"/>
              <a:defRPr>
                <a:solidFill>
                  <a:srgbClr val="F3F7EF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○"/>
              <a:defRPr>
                <a:solidFill>
                  <a:srgbClr val="F3F7EF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■"/>
              <a:defRPr>
                <a:solidFill>
                  <a:srgbClr val="F3F7EF"/>
                </a:solidFill>
              </a:defRPr>
            </a:lvl9pPr>
          </a:lstStyle>
          <a:p/>
        </p:txBody>
      </p:sp>
      <p:sp>
        <p:nvSpPr>
          <p:cNvPr id="61" name="Google Shape;61;p4"/>
          <p:cNvSpPr txBox="1"/>
          <p:nvPr>
            <p:ph idx="6" type="body"/>
          </p:nvPr>
        </p:nvSpPr>
        <p:spPr>
          <a:xfrm>
            <a:off x="6827725" y="2302650"/>
            <a:ext cx="9936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700"/>
              <a:buFont typeface="Inter Medium"/>
              <a:buChar char="●"/>
              <a:defRPr sz="7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○"/>
              <a:defRPr>
                <a:solidFill>
                  <a:srgbClr val="F3F7EF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■"/>
              <a:defRPr>
                <a:solidFill>
                  <a:srgbClr val="F3F7EF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●"/>
              <a:defRPr>
                <a:solidFill>
                  <a:srgbClr val="F3F7EF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○"/>
              <a:defRPr>
                <a:solidFill>
                  <a:srgbClr val="F3F7EF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■"/>
              <a:defRPr>
                <a:solidFill>
                  <a:srgbClr val="F3F7EF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●"/>
              <a:defRPr>
                <a:solidFill>
                  <a:srgbClr val="F3F7EF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○"/>
              <a:defRPr>
                <a:solidFill>
                  <a:srgbClr val="F3F7EF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■"/>
              <a:defRPr>
                <a:solidFill>
                  <a:srgbClr val="F3F7EF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2589125" y="2302650"/>
            <a:ext cx="993600" cy="204600"/>
          </a:xfrm>
          <a:prstGeom prst="roundRect">
            <a:avLst>
              <a:gd fmla="val 50000" name="adj"/>
            </a:avLst>
          </a:prstGeom>
          <a:solidFill>
            <a:srgbClr val="AC86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 txBox="1"/>
          <p:nvPr>
            <p:ph idx="7" type="body"/>
          </p:nvPr>
        </p:nvSpPr>
        <p:spPr>
          <a:xfrm>
            <a:off x="2589125" y="2302650"/>
            <a:ext cx="9936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700"/>
              <a:buFont typeface="Inter Medium"/>
              <a:buChar char="●"/>
              <a:defRPr sz="7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○"/>
              <a:defRPr>
                <a:solidFill>
                  <a:srgbClr val="F3F7EF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■"/>
              <a:defRPr>
                <a:solidFill>
                  <a:srgbClr val="F3F7EF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●"/>
              <a:defRPr>
                <a:solidFill>
                  <a:srgbClr val="F3F7EF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○"/>
              <a:defRPr>
                <a:solidFill>
                  <a:srgbClr val="F3F7EF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■"/>
              <a:defRPr>
                <a:solidFill>
                  <a:srgbClr val="F3F7EF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●"/>
              <a:defRPr>
                <a:solidFill>
                  <a:srgbClr val="F3F7EF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○"/>
              <a:defRPr>
                <a:solidFill>
                  <a:srgbClr val="F3F7EF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■"/>
              <a:defRPr>
                <a:solidFill>
                  <a:srgbClr val="F3F7EF"/>
                </a:solidFill>
              </a:defRPr>
            </a:lvl9pPr>
          </a:lstStyle>
          <a:p/>
        </p:txBody>
      </p:sp>
      <p:sp>
        <p:nvSpPr>
          <p:cNvPr id="64" name="Google Shape;64;p4"/>
          <p:cNvSpPr txBox="1"/>
          <p:nvPr>
            <p:ph idx="8" type="body"/>
          </p:nvPr>
        </p:nvSpPr>
        <p:spPr>
          <a:xfrm>
            <a:off x="477175" y="2302650"/>
            <a:ext cx="9936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700"/>
              <a:buFont typeface="Inter Medium"/>
              <a:buChar char="●"/>
              <a:defRPr sz="7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○"/>
              <a:defRPr>
                <a:solidFill>
                  <a:srgbClr val="F3F7EF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■"/>
              <a:defRPr>
                <a:solidFill>
                  <a:srgbClr val="F3F7EF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●"/>
              <a:defRPr>
                <a:solidFill>
                  <a:srgbClr val="F3F7EF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○"/>
              <a:defRPr>
                <a:solidFill>
                  <a:srgbClr val="F3F7EF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■"/>
              <a:defRPr>
                <a:solidFill>
                  <a:srgbClr val="F3F7EF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●"/>
              <a:defRPr>
                <a:solidFill>
                  <a:srgbClr val="F3F7EF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○"/>
              <a:defRPr>
                <a:solidFill>
                  <a:srgbClr val="F3F7EF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Char char="■"/>
              <a:defRPr>
                <a:solidFill>
                  <a:srgbClr val="F3F7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rmation 1">
  <p:cSld name="TITLE_AND_BODY_2_1_1">
    <p:bg>
      <p:bgPr>
        <a:solidFill>
          <a:srgbClr val="F6F9F3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5"/>
          <p:cNvCxnSpPr/>
          <p:nvPr/>
        </p:nvCxnSpPr>
        <p:spPr>
          <a:xfrm>
            <a:off x="312433" y="1574"/>
            <a:ext cx="0" cy="475440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grpSp>
        <p:nvGrpSpPr>
          <p:cNvPr id="68" name="Google Shape;68;p5"/>
          <p:cNvGrpSpPr/>
          <p:nvPr/>
        </p:nvGrpSpPr>
        <p:grpSpPr>
          <a:xfrm>
            <a:off x="0" y="1"/>
            <a:ext cx="9144000" cy="5154373"/>
            <a:chOff x="0" y="1"/>
            <a:chExt cx="9144000" cy="5154373"/>
          </a:xfrm>
        </p:grpSpPr>
        <p:cxnSp>
          <p:nvCxnSpPr>
            <p:cNvPr id="69" name="Google Shape;69;p5"/>
            <p:cNvCxnSpPr/>
            <p:nvPr/>
          </p:nvCxnSpPr>
          <p:spPr>
            <a:xfrm>
              <a:off x="0" y="475487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E4DCC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5"/>
            <p:cNvCxnSpPr/>
            <p:nvPr/>
          </p:nvCxnSpPr>
          <p:spPr>
            <a:xfrm>
              <a:off x="4572122" y="1574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E4DCC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5"/>
            <p:cNvCxnSpPr/>
            <p:nvPr/>
          </p:nvCxnSpPr>
          <p:spPr>
            <a:xfrm>
              <a:off x="8847061" y="1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E4DCC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2" name="Google Shape;72;p5"/>
          <p:cNvSpPr/>
          <p:nvPr>
            <p:ph idx="2" type="pic"/>
          </p:nvPr>
        </p:nvSpPr>
        <p:spPr>
          <a:xfrm>
            <a:off x="0" y="-10600"/>
            <a:ext cx="4569000" cy="47799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5"/>
          <p:cNvSpPr txBox="1"/>
          <p:nvPr>
            <p:ph idx="1" type="body"/>
          </p:nvPr>
        </p:nvSpPr>
        <p:spPr>
          <a:xfrm>
            <a:off x="4638675" y="2657475"/>
            <a:ext cx="36057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●"/>
              <a:defRPr sz="2000">
                <a:latin typeface="Inter"/>
                <a:ea typeface="Inter"/>
                <a:cs typeface="Inter"/>
                <a:sym typeface="Inter"/>
              </a:defRPr>
            </a:lvl1pPr>
            <a:lvl2pPr indent="-35560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○"/>
              <a:defRPr sz="2000">
                <a:latin typeface="Inter"/>
                <a:ea typeface="Inter"/>
                <a:cs typeface="Inter"/>
                <a:sym typeface="Inter"/>
              </a:defRPr>
            </a:lvl2pPr>
            <a:lvl3pPr indent="-355600" lvl="2" marL="13716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■"/>
              <a:defRPr sz="2000">
                <a:latin typeface="Inter"/>
                <a:ea typeface="Inter"/>
                <a:cs typeface="Inter"/>
                <a:sym typeface="Inter"/>
              </a:defRPr>
            </a:lvl3pPr>
            <a:lvl4pPr indent="-355600" lvl="3" marL="1828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●"/>
              <a:defRPr sz="2000"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○"/>
              <a:defRPr sz="2000"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■"/>
              <a:defRPr sz="2000"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●"/>
              <a:defRPr sz="2000"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○"/>
              <a:defRPr sz="2000"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■"/>
              <a:defRPr sz="2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4" name="Google Shape;74;p5"/>
          <p:cNvSpPr txBox="1"/>
          <p:nvPr>
            <p:ph type="title"/>
          </p:nvPr>
        </p:nvSpPr>
        <p:spPr>
          <a:xfrm>
            <a:off x="4638675" y="108000"/>
            <a:ext cx="40188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Font typeface="Space Grotesk Medium"/>
              <a:buNone/>
              <a:defRPr sz="36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5"/>
          <p:cNvSpPr txBox="1"/>
          <p:nvPr/>
        </p:nvSpPr>
        <p:spPr>
          <a:xfrm>
            <a:off x="1470775" y="4855600"/>
            <a:ext cx="31011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600">
                <a:solidFill>
                  <a:srgbClr val="292A2A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sz="600">
              <a:solidFill>
                <a:srgbClr val="292A2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6" name="Google Shape;76;p5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700" y="4860715"/>
            <a:ext cx="755359" cy="194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5"/>
          <p:cNvCxnSpPr/>
          <p:nvPr/>
        </p:nvCxnSpPr>
        <p:spPr>
          <a:xfrm>
            <a:off x="1371400" y="4756550"/>
            <a:ext cx="0" cy="39420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graphics/Data 1">
  <p:cSld name="TITLE_AND_BODY_1_1_2_1">
    <p:bg>
      <p:bgPr>
        <a:solidFill>
          <a:srgbClr val="F6F9F3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cxnSp>
        <p:nvCxnSpPr>
          <p:cNvPr id="81" name="Google Shape;81;p6"/>
          <p:cNvCxnSpPr/>
          <p:nvPr/>
        </p:nvCxnSpPr>
        <p:spPr>
          <a:xfrm>
            <a:off x="0" y="4754875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6"/>
          <p:cNvSpPr txBox="1"/>
          <p:nvPr>
            <p:ph type="title"/>
          </p:nvPr>
        </p:nvSpPr>
        <p:spPr>
          <a:xfrm>
            <a:off x="315725" y="108000"/>
            <a:ext cx="83415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3600"/>
              <a:buFont typeface="Space Grotesk Medium"/>
              <a:buNone/>
              <a:defRPr sz="3600">
                <a:solidFill>
                  <a:srgbClr val="292A2A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rgbClr val="292A2A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rgbClr val="292A2A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rgbClr val="292A2A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rgbClr val="292A2A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rgbClr val="292A2A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rgbClr val="292A2A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rgbClr val="292A2A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rgbClr val="292A2A"/>
                </a:highlight>
              </a:defRPr>
            </a:lvl9pPr>
          </a:lstStyle>
          <a:p/>
        </p:txBody>
      </p:sp>
      <p:sp>
        <p:nvSpPr>
          <p:cNvPr id="83" name="Google Shape;83;p6"/>
          <p:cNvSpPr txBox="1"/>
          <p:nvPr/>
        </p:nvSpPr>
        <p:spPr>
          <a:xfrm>
            <a:off x="1470775" y="4855600"/>
            <a:ext cx="31011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600">
                <a:solidFill>
                  <a:srgbClr val="292A2A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sz="600">
              <a:solidFill>
                <a:srgbClr val="292A2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" name="Google Shape;84;p6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700" y="4860715"/>
            <a:ext cx="755359" cy="194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6"/>
          <p:cNvCxnSpPr/>
          <p:nvPr/>
        </p:nvCxnSpPr>
        <p:spPr>
          <a:xfrm>
            <a:off x="1371400" y="4756550"/>
            <a:ext cx="0" cy="39420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6"/>
          <p:cNvCxnSpPr/>
          <p:nvPr/>
        </p:nvCxnSpPr>
        <p:spPr>
          <a:xfrm>
            <a:off x="8847050" y="4763575"/>
            <a:ext cx="0" cy="38910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6"/>
          <p:cNvCxnSpPr/>
          <p:nvPr/>
        </p:nvCxnSpPr>
        <p:spPr>
          <a:xfrm>
            <a:off x="4572125" y="4753975"/>
            <a:ext cx="0" cy="400200"/>
          </a:xfrm>
          <a:prstGeom prst="straightConnector1">
            <a:avLst/>
          </a:prstGeom>
          <a:noFill/>
          <a:ln cap="flat" cmpd="sng" w="9525">
            <a:solidFill>
              <a:srgbClr val="E4DCC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graphics/Data 2">
  <p:cSld name="TITLE_1_1_1_1_1_2">
    <p:bg>
      <p:bgPr>
        <a:solidFill>
          <a:srgbClr val="131313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cxnSp>
        <p:nvCxnSpPr>
          <p:cNvPr id="91" name="Google Shape;91;p7"/>
          <p:cNvCxnSpPr/>
          <p:nvPr/>
        </p:nvCxnSpPr>
        <p:spPr>
          <a:xfrm>
            <a:off x="0" y="4754875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7"/>
          <p:cNvSpPr txBox="1"/>
          <p:nvPr/>
        </p:nvSpPr>
        <p:spPr>
          <a:xfrm>
            <a:off x="1470775" y="4855600"/>
            <a:ext cx="30369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sz="600">
              <a:solidFill>
                <a:srgbClr val="F3F7E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" name="Google Shape;93;p7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F3F7EF"/>
          </a:solidFill>
          <a:ln cap="flat" cmpd="sng" w="9525">
            <a:solidFill>
              <a:srgbClr val="F3F7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701" y="4860715"/>
            <a:ext cx="755374" cy="194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7"/>
          <p:cNvCxnSpPr/>
          <p:nvPr/>
        </p:nvCxnSpPr>
        <p:spPr>
          <a:xfrm>
            <a:off x="1371400" y="4756550"/>
            <a:ext cx="0" cy="3894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7"/>
          <p:cNvCxnSpPr/>
          <p:nvPr/>
        </p:nvCxnSpPr>
        <p:spPr>
          <a:xfrm>
            <a:off x="4572125" y="4753975"/>
            <a:ext cx="0" cy="4002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7"/>
          <p:cNvCxnSpPr/>
          <p:nvPr/>
        </p:nvCxnSpPr>
        <p:spPr>
          <a:xfrm>
            <a:off x="8847061" y="1"/>
            <a:ext cx="0" cy="51528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7"/>
          <p:cNvCxnSpPr/>
          <p:nvPr/>
        </p:nvCxnSpPr>
        <p:spPr>
          <a:xfrm>
            <a:off x="175" y="1165413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7"/>
          <p:cNvCxnSpPr/>
          <p:nvPr/>
        </p:nvCxnSpPr>
        <p:spPr>
          <a:xfrm>
            <a:off x="2438500" y="2349050"/>
            <a:ext cx="0" cy="24060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7"/>
          <p:cNvCxnSpPr/>
          <p:nvPr/>
        </p:nvCxnSpPr>
        <p:spPr>
          <a:xfrm>
            <a:off x="4572175" y="1174850"/>
            <a:ext cx="0" cy="23670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7"/>
          <p:cNvCxnSpPr/>
          <p:nvPr/>
        </p:nvCxnSpPr>
        <p:spPr>
          <a:xfrm>
            <a:off x="8847061" y="1"/>
            <a:ext cx="0" cy="51528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7"/>
          <p:cNvCxnSpPr/>
          <p:nvPr/>
        </p:nvCxnSpPr>
        <p:spPr>
          <a:xfrm>
            <a:off x="6698178" y="1"/>
            <a:ext cx="0" cy="23490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7"/>
          <p:cNvCxnSpPr/>
          <p:nvPr/>
        </p:nvCxnSpPr>
        <p:spPr>
          <a:xfrm>
            <a:off x="0" y="2350588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7"/>
          <p:cNvCxnSpPr/>
          <p:nvPr/>
        </p:nvCxnSpPr>
        <p:spPr>
          <a:xfrm>
            <a:off x="0" y="3548588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7"/>
          <p:cNvSpPr txBox="1"/>
          <p:nvPr>
            <p:ph idx="1" type="subTitle"/>
          </p:nvPr>
        </p:nvSpPr>
        <p:spPr>
          <a:xfrm>
            <a:off x="315725" y="803025"/>
            <a:ext cx="36522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None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6" name="Google Shape;106;p7"/>
          <p:cNvSpPr txBox="1"/>
          <p:nvPr>
            <p:ph type="title"/>
          </p:nvPr>
        </p:nvSpPr>
        <p:spPr>
          <a:xfrm>
            <a:off x="315725" y="108000"/>
            <a:ext cx="63795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3600"/>
              <a:buFont typeface="Space Grotesk Medium"/>
              <a:buNone/>
              <a:defRPr sz="3600">
                <a:solidFill>
                  <a:srgbClr val="F3F7E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7"/>
          <p:cNvSpPr/>
          <p:nvPr/>
        </p:nvSpPr>
        <p:spPr>
          <a:xfrm>
            <a:off x="389688" y="3634075"/>
            <a:ext cx="755400" cy="204600"/>
          </a:xfrm>
          <a:prstGeom prst="roundRect">
            <a:avLst>
              <a:gd fmla="val 50000" name="adj"/>
            </a:avLst>
          </a:prstGeom>
          <a:solidFill>
            <a:srgbClr val="DFEB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2526800" y="2423213"/>
            <a:ext cx="755400" cy="204600"/>
          </a:xfrm>
          <a:prstGeom prst="roundRect">
            <a:avLst>
              <a:gd fmla="val 50000" name="adj"/>
            </a:avLst>
          </a:prstGeom>
          <a:solidFill>
            <a:srgbClr val="DFEB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4654850" y="1256025"/>
            <a:ext cx="755400" cy="204600"/>
          </a:xfrm>
          <a:prstGeom prst="roundRect">
            <a:avLst>
              <a:gd fmla="val 50000" name="adj"/>
            </a:avLst>
          </a:prstGeom>
          <a:solidFill>
            <a:srgbClr val="DFEB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6790750" y="83200"/>
            <a:ext cx="755400" cy="204600"/>
          </a:xfrm>
          <a:prstGeom prst="roundRect">
            <a:avLst>
              <a:gd fmla="val 50000" name="adj"/>
            </a:avLst>
          </a:prstGeom>
          <a:solidFill>
            <a:srgbClr val="DFEB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 txBox="1"/>
          <p:nvPr>
            <p:ph idx="2" type="body"/>
          </p:nvPr>
        </p:nvSpPr>
        <p:spPr>
          <a:xfrm>
            <a:off x="2526800" y="2750863"/>
            <a:ext cx="1949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2" name="Google Shape;112;p7"/>
          <p:cNvSpPr txBox="1"/>
          <p:nvPr>
            <p:ph idx="3" type="body"/>
          </p:nvPr>
        </p:nvSpPr>
        <p:spPr>
          <a:xfrm>
            <a:off x="4654850" y="1568263"/>
            <a:ext cx="1949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3" name="Google Shape;113;p7"/>
          <p:cNvSpPr txBox="1"/>
          <p:nvPr>
            <p:ph idx="4" type="body"/>
          </p:nvPr>
        </p:nvSpPr>
        <p:spPr>
          <a:xfrm>
            <a:off x="6790750" y="394050"/>
            <a:ext cx="1949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4" name="Google Shape;114;p7"/>
          <p:cNvSpPr txBox="1"/>
          <p:nvPr>
            <p:ph idx="5" type="body"/>
          </p:nvPr>
        </p:nvSpPr>
        <p:spPr>
          <a:xfrm>
            <a:off x="389700" y="3959425"/>
            <a:ext cx="1949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●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○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"/>
              <a:buChar char="■"/>
              <a:defRPr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5" name="Google Shape;115;p7"/>
          <p:cNvSpPr txBox="1"/>
          <p:nvPr>
            <p:ph idx="6" type="body"/>
          </p:nvPr>
        </p:nvSpPr>
        <p:spPr>
          <a:xfrm>
            <a:off x="389700" y="3634075"/>
            <a:ext cx="755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rtl="0" algn="ctr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700"/>
              <a:buFont typeface="Inter Medium"/>
              <a:buChar char="●"/>
              <a:defRPr sz="700">
                <a:solidFill>
                  <a:srgbClr val="292A2A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●"/>
              <a:defRPr>
                <a:solidFill>
                  <a:srgbClr val="292A2A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●"/>
              <a:defRPr>
                <a:solidFill>
                  <a:srgbClr val="292A2A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9pPr>
          </a:lstStyle>
          <a:p/>
        </p:txBody>
      </p:sp>
      <p:sp>
        <p:nvSpPr>
          <p:cNvPr id="116" name="Google Shape;116;p7"/>
          <p:cNvSpPr txBox="1"/>
          <p:nvPr>
            <p:ph idx="7" type="body"/>
          </p:nvPr>
        </p:nvSpPr>
        <p:spPr>
          <a:xfrm>
            <a:off x="389700" y="3634075"/>
            <a:ext cx="755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rtl="0" algn="ctr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700"/>
              <a:buFont typeface="Inter Medium"/>
              <a:buChar char="●"/>
              <a:defRPr sz="700">
                <a:solidFill>
                  <a:srgbClr val="292A2A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●"/>
              <a:defRPr>
                <a:solidFill>
                  <a:srgbClr val="292A2A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●"/>
              <a:defRPr>
                <a:solidFill>
                  <a:srgbClr val="292A2A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9pPr>
          </a:lstStyle>
          <a:p/>
        </p:txBody>
      </p:sp>
      <p:sp>
        <p:nvSpPr>
          <p:cNvPr id="117" name="Google Shape;117;p7"/>
          <p:cNvSpPr txBox="1"/>
          <p:nvPr>
            <p:ph idx="8" type="body"/>
          </p:nvPr>
        </p:nvSpPr>
        <p:spPr>
          <a:xfrm>
            <a:off x="2526800" y="2423250"/>
            <a:ext cx="755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rtl="0" algn="ctr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700"/>
              <a:buFont typeface="Inter Medium"/>
              <a:buChar char="●"/>
              <a:defRPr sz="700">
                <a:solidFill>
                  <a:srgbClr val="292A2A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●"/>
              <a:defRPr>
                <a:solidFill>
                  <a:srgbClr val="292A2A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●"/>
              <a:defRPr>
                <a:solidFill>
                  <a:srgbClr val="292A2A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9pPr>
          </a:lstStyle>
          <a:p/>
        </p:txBody>
      </p:sp>
      <p:sp>
        <p:nvSpPr>
          <p:cNvPr id="118" name="Google Shape;118;p7"/>
          <p:cNvSpPr txBox="1"/>
          <p:nvPr>
            <p:ph idx="9" type="body"/>
          </p:nvPr>
        </p:nvSpPr>
        <p:spPr>
          <a:xfrm>
            <a:off x="4654850" y="1256050"/>
            <a:ext cx="755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rtl="0" algn="ctr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700"/>
              <a:buFont typeface="Inter Medium"/>
              <a:buChar char="●"/>
              <a:defRPr sz="700">
                <a:solidFill>
                  <a:srgbClr val="292A2A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●"/>
              <a:defRPr>
                <a:solidFill>
                  <a:srgbClr val="292A2A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●"/>
              <a:defRPr>
                <a:solidFill>
                  <a:srgbClr val="292A2A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9pPr>
          </a:lstStyle>
          <a:p/>
        </p:txBody>
      </p:sp>
      <p:sp>
        <p:nvSpPr>
          <p:cNvPr id="119" name="Google Shape;119;p7"/>
          <p:cNvSpPr txBox="1"/>
          <p:nvPr>
            <p:ph idx="13" type="body"/>
          </p:nvPr>
        </p:nvSpPr>
        <p:spPr>
          <a:xfrm>
            <a:off x="6790750" y="83200"/>
            <a:ext cx="755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rtl="0" algn="ctr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700"/>
              <a:buFont typeface="Inter Medium"/>
              <a:buChar char="●"/>
              <a:defRPr sz="700">
                <a:solidFill>
                  <a:srgbClr val="292A2A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●"/>
              <a:defRPr>
                <a:solidFill>
                  <a:srgbClr val="292A2A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●"/>
              <a:defRPr>
                <a:solidFill>
                  <a:srgbClr val="292A2A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9pPr>
          </a:lstStyle>
          <a:p/>
        </p:txBody>
      </p:sp>
      <p:cxnSp>
        <p:nvCxnSpPr>
          <p:cNvPr id="120" name="Google Shape;120;p7"/>
          <p:cNvCxnSpPr/>
          <p:nvPr/>
        </p:nvCxnSpPr>
        <p:spPr>
          <a:xfrm>
            <a:off x="312433" y="1574"/>
            <a:ext cx="0" cy="47565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graphics/Data 3">
  <p:cSld name="TITLE_1_1_1_1_1_1">
    <p:bg>
      <p:bgPr>
        <a:solidFill>
          <a:srgbClr val="131313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cxnSp>
        <p:nvCxnSpPr>
          <p:cNvPr id="123" name="Google Shape;123;p8"/>
          <p:cNvCxnSpPr/>
          <p:nvPr/>
        </p:nvCxnSpPr>
        <p:spPr>
          <a:xfrm>
            <a:off x="175" y="2063538"/>
            <a:ext cx="1915200" cy="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8"/>
          <p:cNvCxnSpPr/>
          <p:nvPr/>
        </p:nvCxnSpPr>
        <p:spPr>
          <a:xfrm>
            <a:off x="0" y="4754875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8"/>
          <p:cNvCxnSpPr/>
          <p:nvPr/>
        </p:nvCxnSpPr>
        <p:spPr>
          <a:xfrm flipH="1">
            <a:off x="1910525" y="25"/>
            <a:ext cx="4800" cy="29949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8"/>
          <p:cNvSpPr txBox="1"/>
          <p:nvPr>
            <p:ph type="title"/>
          </p:nvPr>
        </p:nvSpPr>
        <p:spPr>
          <a:xfrm>
            <a:off x="14400" y="3423663"/>
            <a:ext cx="41322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3600"/>
              <a:buFont typeface="Space Grotesk Medium"/>
              <a:buNone/>
              <a:defRPr sz="3600">
                <a:solidFill>
                  <a:srgbClr val="F3F7E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7" name="Google Shape;127;p8"/>
          <p:cNvSpPr txBox="1"/>
          <p:nvPr/>
        </p:nvSpPr>
        <p:spPr>
          <a:xfrm>
            <a:off x="1470775" y="4855600"/>
            <a:ext cx="30369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sz="600">
              <a:solidFill>
                <a:srgbClr val="F3F7E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8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F3F7EF"/>
          </a:solidFill>
          <a:ln cap="flat" cmpd="sng" w="9525">
            <a:solidFill>
              <a:srgbClr val="F3F7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701" y="4860715"/>
            <a:ext cx="755374" cy="194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8"/>
          <p:cNvCxnSpPr/>
          <p:nvPr/>
        </p:nvCxnSpPr>
        <p:spPr>
          <a:xfrm>
            <a:off x="4571988" y="25"/>
            <a:ext cx="0" cy="51558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8"/>
          <p:cNvCxnSpPr/>
          <p:nvPr/>
        </p:nvCxnSpPr>
        <p:spPr>
          <a:xfrm>
            <a:off x="1905000" y="2994925"/>
            <a:ext cx="2667600" cy="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8"/>
          <p:cNvSpPr txBox="1"/>
          <p:nvPr>
            <p:ph idx="1" type="body"/>
          </p:nvPr>
        </p:nvSpPr>
        <p:spPr>
          <a:xfrm>
            <a:off x="175" y="1456950"/>
            <a:ext cx="1706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●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○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■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●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○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■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●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○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■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3" name="Google Shape;133;p8"/>
          <p:cNvSpPr txBox="1"/>
          <p:nvPr>
            <p:ph idx="2" type="body"/>
          </p:nvPr>
        </p:nvSpPr>
        <p:spPr>
          <a:xfrm>
            <a:off x="1915375" y="2304975"/>
            <a:ext cx="24105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●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○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■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●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○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■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●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○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■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4" name="Google Shape;134;p8"/>
          <p:cNvSpPr txBox="1"/>
          <p:nvPr>
            <p:ph idx="3" type="body"/>
          </p:nvPr>
        </p:nvSpPr>
        <p:spPr>
          <a:xfrm>
            <a:off x="4572000" y="4148275"/>
            <a:ext cx="2365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●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9845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○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98450" lvl="2" marL="13716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■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●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○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■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●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○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100"/>
              <a:buFont typeface="Inter"/>
              <a:buChar char="■"/>
              <a:defRPr sz="11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5" name="Google Shape;135;p8"/>
          <p:cNvSpPr txBox="1"/>
          <p:nvPr>
            <p:ph idx="4" type="body"/>
          </p:nvPr>
        </p:nvSpPr>
        <p:spPr>
          <a:xfrm>
            <a:off x="175" y="773350"/>
            <a:ext cx="1706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●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8260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○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482600" lvl="2" marL="13716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■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482600" lvl="3" marL="1828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●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482600" lvl="4" marL="22860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○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482600" lvl="5" marL="2743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■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482600" lvl="6" marL="3200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●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482600" lvl="7" marL="36576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○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482600" lvl="8" marL="4114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■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6" name="Google Shape;136;p8"/>
          <p:cNvSpPr txBox="1"/>
          <p:nvPr>
            <p:ph idx="5" type="body"/>
          </p:nvPr>
        </p:nvSpPr>
        <p:spPr>
          <a:xfrm>
            <a:off x="1911088" y="1698375"/>
            <a:ext cx="2456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●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82600" lvl="1" marL="9144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○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482600" lvl="2" marL="13716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■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482600" lvl="3" marL="18288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●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482600" lvl="4" marL="22860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○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482600" lvl="5" marL="27432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■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482600" lvl="6" marL="32004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●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482600" lvl="7" marL="36576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○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482600" lvl="8" marL="41148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■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7" name="Google Shape;137;p8"/>
          <p:cNvSpPr txBox="1"/>
          <p:nvPr>
            <p:ph idx="6" type="body"/>
          </p:nvPr>
        </p:nvSpPr>
        <p:spPr>
          <a:xfrm>
            <a:off x="4572000" y="3482300"/>
            <a:ext cx="2456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●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8260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○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482600" lvl="2" marL="13716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■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482600" lvl="3" marL="1828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●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482600" lvl="4" marL="22860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○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482600" lvl="5" marL="2743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■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482600" lvl="6" marL="3200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●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482600" lvl="7" marL="36576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○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482600" lvl="8" marL="4114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4000"/>
              <a:buFont typeface="Inter"/>
              <a:buChar char="■"/>
              <a:defRPr sz="40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cxnSp>
        <p:nvCxnSpPr>
          <p:cNvPr id="138" name="Google Shape;138;p8"/>
          <p:cNvCxnSpPr/>
          <p:nvPr/>
        </p:nvCxnSpPr>
        <p:spPr>
          <a:xfrm>
            <a:off x="1371400" y="4756550"/>
            <a:ext cx="0" cy="3894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8"/>
          <p:cNvCxnSpPr/>
          <p:nvPr/>
        </p:nvCxnSpPr>
        <p:spPr>
          <a:xfrm>
            <a:off x="8847050" y="4763575"/>
            <a:ext cx="0" cy="3891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rmation 2">
  <p:cSld name="TITLE_1_1_1_1_1_1_1">
    <p:bg>
      <p:bgPr>
        <a:solidFill>
          <a:srgbClr val="131313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cxnSp>
        <p:nvCxnSpPr>
          <p:cNvPr id="142" name="Google Shape;142;p9"/>
          <p:cNvCxnSpPr/>
          <p:nvPr/>
        </p:nvCxnSpPr>
        <p:spPr>
          <a:xfrm>
            <a:off x="175" y="2063538"/>
            <a:ext cx="1915200" cy="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9"/>
          <p:cNvCxnSpPr/>
          <p:nvPr/>
        </p:nvCxnSpPr>
        <p:spPr>
          <a:xfrm>
            <a:off x="0" y="4754875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9"/>
          <p:cNvCxnSpPr/>
          <p:nvPr/>
        </p:nvCxnSpPr>
        <p:spPr>
          <a:xfrm flipH="1">
            <a:off x="1910525" y="25"/>
            <a:ext cx="4800" cy="29949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9"/>
          <p:cNvSpPr txBox="1"/>
          <p:nvPr>
            <p:ph type="title"/>
          </p:nvPr>
        </p:nvSpPr>
        <p:spPr>
          <a:xfrm>
            <a:off x="0" y="3458863"/>
            <a:ext cx="41322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2400"/>
              <a:buFont typeface="Space Grotesk Medium"/>
              <a:buNone/>
              <a:defRPr sz="2400">
                <a:solidFill>
                  <a:srgbClr val="F3F7EF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9"/>
          <p:cNvSpPr txBox="1"/>
          <p:nvPr/>
        </p:nvSpPr>
        <p:spPr>
          <a:xfrm>
            <a:off x="1470775" y="4855600"/>
            <a:ext cx="30369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sz="600">
              <a:solidFill>
                <a:srgbClr val="F3F7E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7" name="Google Shape;147;p9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F3F7EF"/>
          </a:solidFill>
          <a:ln cap="flat" cmpd="sng" w="9525">
            <a:solidFill>
              <a:srgbClr val="F3F7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701" y="4860715"/>
            <a:ext cx="755374" cy="1943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9"/>
          <p:cNvCxnSpPr/>
          <p:nvPr/>
        </p:nvCxnSpPr>
        <p:spPr>
          <a:xfrm>
            <a:off x="4571988" y="25"/>
            <a:ext cx="0" cy="47541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9"/>
          <p:cNvCxnSpPr/>
          <p:nvPr/>
        </p:nvCxnSpPr>
        <p:spPr>
          <a:xfrm>
            <a:off x="1905000" y="2994925"/>
            <a:ext cx="2667600" cy="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9"/>
          <p:cNvSpPr/>
          <p:nvPr/>
        </p:nvSpPr>
        <p:spPr>
          <a:xfrm>
            <a:off x="66138" y="519475"/>
            <a:ext cx="755400" cy="204600"/>
          </a:xfrm>
          <a:prstGeom prst="roundRect">
            <a:avLst>
              <a:gd fmla="val 50000" name="adj"/>
            </a:avLst>
          </a:prstGeom>
          <a:solidFill>
            <a:srgbClr val="CC67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9"/>
          <p:cNvSpPr txBox="1"/>
          <p:nvPr>
            <p:ph idx="1" type="body"/>
          </p:nvPr>
        </p:nvSpPr>
        <p:spPr>
          <a:xfrm>
            <a:off x="66150" y="764100"/>
            <a:ext cx="17088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●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020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○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0200" lvl="2" marL="13716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■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0200" lvl="3" marL="1828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●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0200" lvl="4" marL="22860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○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0200" lvl="5" marL="2743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■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0200" lvl="6" marL="3200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●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0200" lvl="7" marL="36576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○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0200" lvl="8" marL="4114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■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3" name="Google Shape;153;p9"/>
          <p:cNvSpPr txBox="1"/>
          <p:nvPr>
            <p:ph idx="2" type="body"/>
          </p:nvPr>
        </p:nvSpPr>
        <p:spPr>
          <a:xfrm>
            <a:off x="66250" y="519475"/>
            <a:ext cx="755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rtl="0" algn="ctr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700"/>
              <a:buFont typeface="Inter Medium"/>
              <a:buChar char="●"/>
              <a:defRPr sz="700">
                <a:solidFill>
                  <a:srgbClr val="292A2A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●"/>
              <a:defRPr>
                <a:solidFill>
                  <a:srgbClr val="292A2A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●"/>
              <a:defRPr>
                <a:solidFill>
                  <a:srgbClr val="292A2A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9pPr>
          </a:lstStyle>
          <a:p/>
        </p:txBody>
      </p:sp>
      <p:sp>
        <p:nvSpPr>
          <p:cNvPr id="154" name="Google Shape;154;p9"/>
          <p:cNvSpPr txBox="1"/>
          <p:nvPr>
            <p:ph idx="3" type="body"/>
          </p:nvPr>
        </p:nvSpPr>
        <p:spPr>
          <a:xfrm>
            <a:off x="66150" y="1729050"/>
            <a:ext cx="14739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8575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285750" lvl="2" marL="13716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285750" lvl="3" marL="1828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285750" lvl="4" marL="22860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285750" lvl="5" marL="2743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285750" lvl="6" marL="3200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285750" lvl="7" marL="36576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285750" lvl="8" marL="4114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55" name="Google Shape;155;p9"/>
          <p:cNvSpPr/>
          <p:nvPr/>
        </p:nvSpPr>
        <p:spPr>
          <a:xfrm>
            <a:off x="2014738" y="1429325"/>
            <a:ext cx="755400" cy="204600"/>
          </a:xfrm>
          <a:prstGeom prst="roundRect">
            <a:avLst>
              <a:gd fmla="val 50000" name="adj"/>
            </a:avLst>
          </a:prstGeom>
          <a:solidFill>
            <a:srgbClr val="CC67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9"/>
          <p:cNvSpPr txBox="1"/>
          <p:nvPr>
            <p:ph idx="4" type="body"/>
          </p:nvPr>
        </p:nvSpPr>
        <p:spPr>
          <a:xfrm>
            <a:off x="2014750" y="1673950"/>
            <a:ext cx="20925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●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020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○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0200" lvl="2" marL="13716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■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0200" lvl="3" marL="1828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●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0200" lvl="4" marL="22860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○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0200" lvl="5" marL="2743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■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0200" lvl="6" marL="3200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●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0200" lvl="7" marL="36576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○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0200" lvl="8" marL="4114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■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7" name="Google Shape;157;p9"/>
          <p:cNvSpPr txBox="1"/>
          <p:nvPr>
            <p:ph idx="5" type="body"/>
          </p:nvPr>
        </p:nvSpPr>
        <p:spPr>
          <a:xfrm>
            <a:off x="2014850" y="1429325"/>
            <a:ext cx="755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rtl="0" algn="ctr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700"/>
              <a:buFont typeface="Inter Medium"/>
              <a:buChar char="●"/>
              <a:defRPr sz="700">
                <a:solidFill>
                  <a:srgbClr val="292A2A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●"/>
              <a:defRPr>
                <a:solidFill>
                  <a:srgbClr val="292A2A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5pPr>
            <a:lvl6pPr indent="-317500" lvl="5" marL="2743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●"/>
              <a:defRPr>
                <a:solidFill>
                  <a:srgbClr val="292A2A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9pPr>
          </a:lstStyle>
          <a:p/>
        </p:txBody>
      </p:sp>
      <p:sp>
        <p:nvSpPr>
          <p:cNvPr id="158" name="Google Shape;158;p9"/>
          <p:cNvSpPr txBox="1"/>
          <p:nvPr>
            <p:ph idx="6" type="body"/>
          </p:nvPr>
        </p:nvSpPr>
        <p:spPr>
          <a:xfrm>
            <a:off x="2014750" y="2638900"/>
            <a:ext cx="2284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85750" lvl="1" marL="9144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285750" lvl="2" marL="13716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285750" lvl="3" marL="18288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285750" lvl="4" marL="22860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285750" lvl="5" marL="27432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285750" lvl="6" marL="3200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285750" lvl="7" marL="36576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285750" lvl="8" marL="4114800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59" name="Google Shape;159;p9"/>
          <p:cNvSpPr/>
          <p:nvPr/>
        </p:nvSpPr>
        <p:spPr>
          <a:xfrm>
            <a:off x="4663788" y="3181175"/>
            <a:ext cx="755400" cy="204600"/>
          </a:xfrm>
          <a:prstGeom prst="roundRect">
            <a:avLst>
              <a:gd fmla="val 50000" name="adj"/>
            </a:avLst>
          </a:prstGeom>
          <a:solidFill>
            <a:srgbClr val="CC67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"/>
          <p:cNvSpPr txBox="1"/>
          <p:nvPr>
            <p:ph idx="7" type="body"/>
          </p:nvPr>
        </p:nvSpPr>
        <p:spPr>
          <a:xfrm>
            <a:off x="4663800" y="3425800"/>
            <a:ext cx="22842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●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3020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○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30200" lvl="2" marL="13716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■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30200" lvl="3" marL="1828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●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30200" lvl="4" marL="22860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○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30200" lvl="5" marL="2743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■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30200" lvl="6" marL="3200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●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30200" lvl="7" marL="36576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○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30200" lvl="8" marL="4114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600"/>
              <a:buFont typeface="Inter"/>
              <a:buChar char="■"/>
              <a:defRPr sz="1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1" name="Google Shape;161;p9"/>
          <p:cNvSpPr txBox="1"/>
          <p:nvPr>
            <p:ph idx="8" type="body"/>
          </p:nvPr>
        </p:nvSpPr>
        <p:spPr>
          <a:xfrm>
            <a:off x="4663900" y="3181175"/>
            <a:ext cx="755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 rtl="0" algn="ctr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700"/>
              <a:buFont typeface="Inter Medium"/>
              <a:buChar char="●"/>
              <a:defRPr sz="700">
                <a:solidFill>
                  <a:srgbClr val="292A2A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●"/>
              <a:defRPr>
                <a:solidFill>
                  <a:srgbClr val="292A2A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●"/>
              <a:defRPr>
                <a:solidFill>
                  <a:srgbClr val="292A2A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○"/>
              <a:defRPr>
                <a:solidFill>
                  <a:srgbClr val="292A2A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292A2A"/>
              </a:buClr>
              <a:buSzPts val="1400"/>
              <a:buChar char="■"/>
              <a:defRPr>
                <a:solidFill>
                  <a:srgbClr val="292A2A"/>
                </a:solidFill>
              </a:defRPr>
            </a:lvl9pPr>
          </a:lstStyle>
          <a:p/>
        </p:txBody>
      </p:sp>
      <p:sp>
        <p:nvSpPr>
          <p:cNvPr id="162" name="Google Shape;162;p9"/>
          <p:cNvSpPr txBox="1"/>
          <p:nvPr>
            <p:ph idx="9" type="body"/>
          </p:nvPr>
        </p:nvSpPr>
        <p:spPr>
          <a:xfrm>
            <a:off x="4663800" y="4390750"/>
            <a:ext cx="22842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8575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285750" lvl="2" marL="13716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285750" lvl="3" marL="1828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285750" lvl="4" marL="22860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285750" lvl="5" marL="2743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285750" lvl="6" marL="3200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285750" lvl="7" marL="36576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285750" lvl="8" marL="4114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cxnSp>
        <p:nvCxnSpPr>
          <p:cNvPr id="163" name="Google Shape;163;p9"/>
          <p:cNvCxnSpPr/>
          <p:nvPr/>
        </p:nvCxnSpPr>
        <p:spPr>
          <a:xfrm>
            <a:off x="1371400" y="4756550"/>
            <a:ext cx="0" cy="3894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9"/>
          <p:cNvCxnSpPr/>
          <p:nvPr/>
        </p:nvCxnSpPr>
        <p:spPr>
          <a:xfrm>
            <a:off x="8847050" y="4763575"/>
            <a:ext cx="0" cy="3891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9"/>
          <p:cNvCxnSpPr/>
          <p:nvPr/>
        </p:nvCxnSpPr>
        <p:spPr>
          <a:xfrm>
            <a:off x="4572125" y="4753975"/>
            <a:ext cx="0" cy="4002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of Users">
  <p:cSld name="TITLE_1_2">
    <p:bg>
      <p:bgPr>
        <a:solidFill>
          <a:srgbClr val="131313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10"/>
          <p:cNvCxnSpPr/>
          <p:nvPr/>
        </p:nvCxnSpPr>
        <p:spPr>
          <a:xfrm>
            <a:off x="312433" y="1574"/>
            <a:ext cx="0" cy="4756500"/>
          </a:xfrm>
          <a:prstGeom prst="straightConnector1">
            <a:avLst/>
          </a:prstGeom>
          <a:noFill/>
          <a:ln cap="flat" cmpd="sng" w="9525">
            <a:solidFill>
              <a:srgbClr val="72695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8" name="Google Shape;168;p10"/>
          <p:cNvGrpSpPr/>
          <p:nvPr/>
        </p:nvGrpSpPr>
        <p:grpSpPr>
          <a:xfrm>
            <a:off x="0" y="1"/>
            <a:ext cx="9144000" cy="5154373"/>
            <a:chOff x="0" y="1"/>
            <a:chExt cx="9144000" cy="5154373"/>
          </a:xfrm>
        </p:grpSpPr>
        <p:cxnSp>
          <p:nvCxnSpPr>
            <p:cNvPr id="169" name="Google Shape;169;p10"/>
            <p:cNvCxnSpPr/>
            <p:nvPr/>
          </p:nvCxnSpPr>
          <p:spPr>
            <a:xfrm>
              <a:off x="0" y="475487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10"/>
            <p:cNvCxnSpPr/>
            <p:nvPr/>
          </p:nvCxnSpPr>
          <p:spPr>
            <a:xfrm>
              <a:off x="2438490" y="1"/>
              <a:ext cx="0" cy="47691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10"/>
            <p:cNvCxnSpPr/>
            <p:nvPr/>
          </p:nvCxnSpPr>
          <p:spPr>
            <a:xfrm>
              <a:off x="4572122" y="1574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2" name="Google Shape;172;p10"/>
            <p:cNvCxnSpPr/>
            <p:nvPr/>
          </p:nvCxnSpPr>
          <p:spPr>
            <a:xfrm>
              <a:off x="8847061" y="1"/>
              <a:ext cx="0" cy="5152800"/>
            </a:xfrm>
            <a:prstGeom prst="straightConnector1">
              <a:avLst/>
            </a:prstGeom>
            <a:noFill/>
            <a:ln cap="flat" cmpd="sng" w="9525">
              <a:solidFill>
                <a:srgbClr val="72695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3" name="Google Shape;173;p10"/>
          <p:cNvSpPr/>
          <p:nvPr>
            <p:ph idx="2" type="pic"/>
          </p:nvPr>
        </p:nvSpPr>
        <p:spPr>
          <a:xfrm>
            <a:off x="0" y="0"/>
            <a:ext cx="4578000" cy="515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75" name="Google Shape;175;p10"/>
          <p:cNvSpPr txBox="1"/>
          <p:nvPr>
            <p:ph type="title"/>
          </p:nvPr>
        </p:nvSpPr>
        <p:spPr>
          <a:xfrm>
            <a:off x="4638675" y="108000"/>
            <a:ext cx="4018800" cy="22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2400"/>
              <a:buFont typeface="Inter"/>
              <a:buNone/>
              <a:defRPr sz="24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None/>
              <a:defRPr>
                <a:solidFill>
                  <a:srgbClr val="F3F7EF"/>
                </a:solidFill>
              </a:defRPr>
            </a:lvl9pPr>
          </a:lstStyle>
          <a:p/>
        </p:txBody>
      </p:sp>
      <p:sp>
        <p:nvSpPr>
          <p:cNvPr id="176" name="Google Shape;176;p10"/>
          <p:cNvSpPr txBox="1"/>
          <p:nvPr>
            <p:ph idx="1" type="body"/>
          </p:nvPr>
        </p:nvSpPr>
        <p:spPr>
          <a:xfrm>
            <a:off x="4638675" y="4269625"/>
            <a:ext cx="198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28575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2857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28575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2857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28575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●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28575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○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2857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900"/>
              <a:buFont typeface="Inter Medium"/>
              <a:buChar char="■"/>
              <a:defRPr sz="900"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77" name="Google Shape;177;p10"/>
          <p:cNvSpPr txBox="1"/>
          <p:nvPr>
            <p:ph idx="3" type="body"/>
          </p:nvPr>
        </p:nvSpPr>
        <p:spPr>
          <a:xfrm>
            <a:off x="4638675" y="3876025"/>
            <a:ext cx="198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 Medium"/>
              <a:buChar char="●"/>
              <a:defRPr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 Medium"/>
              <a:buChar char="○"/>
              <a:defRPr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17500" lvl="2" marL="13716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 Medium"/>
              <a:buChar char="■"/>
              <a:defRPr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17500" lvl="3" marL="1828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 Medium"/>
              <a:buChar char="●"/>
              <a:defRPr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17500" lvl="4" marL="22860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 Medium"/>
              <a:buChar char="○"/>
              <a:defRPr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17500" lvl="5" marL="2743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 Medium"/>
              <a:buChar char="■"/>
              <a:defRPr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17500" lvl="6" marL="3200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 Medium"/>
              <a:buChar char="●"/>
              <a:defRPr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17500" lvl="7" marL="36576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 Medium"/>
              <a:buChar char="○"/>
              <a:defRPr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17500" lvl="8" marL="41148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3F7EF"/>
              </a:buClr>
              <a:buSzPts val="1400"/>
              <a:buFont typeface="Inter Medium"/>
              <a:buChar char="■"/>
              <a:defRPr>
                <a:solidFill>
                  <a:srgbClr val="F3F7EF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178" name="Google Shape;178;p10"/>
          <p:cNvSpPr txBox="1"/>
          <p:nvPr/>
        </p:nvSpPr>
        <p:spPr>
          <a:xfrm>
            <a:off x="1470775" y="4855600"/>
            <a:ext cx="30369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600">
                <a:solidFill>
                  <a:srgbClr val="F3F7EF"/>
                </a:solidFill>
                <a:latin typeface="Inter"/>
                <a:ea typeface="Inter"/>
                <a:cs typeface="Inter"/>
                <a:sym typeface="Inter"/>
              </a:rPr>
              <a:t>CONFIDENTIAL         DO NOT DISTRIBUTE WITHOUT EXPLICIT PERMISSION</a:t>
            </a:r>
            <a:endParaRPr sz="600">
              <a:solidFill>
                <a:srgbClr val="F3F7E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" name="Google Shape;179;p10"/>
          <p:cNvSpPr/>
          <p:nvPr/>
        </p:nvSpPr>
        <p:spPr>
          <a:xfrm flipH="1">
            <a:off x="2195532" y="4938391"/>
            <a:ext cx="39000" cy="39000"/>
          </a:xfrm>
          <a:prstGeom prst="ellipse">
            <a:avLst/>
          </a:prstGeom>
          <a:solidFill>
            <a:srgbClr val="F3F7EF"/>
          </a:solidFill>
          <a:ln cap="flat" cmpd="sng" w="9525">
            <a:solidFill>
              <a:srgbClr val="F3F7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701" y="4860715"/>
            <a:ext cx="755374" cy="194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72">
          <p15:clr>
            <a:srgbClr val="F26B43"/>
          </p15:clr>
        </p15:guide>
        <p15:guide id="2" orient="horz" pos="509">
          <p15:clr>
            <a:srgbClr val="F26B43"/>
          </p15:clr>
        </p15:guide>
        <p15:guide id="3" pos="54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38.jp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47.png"/><Relationship Id="rId9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43.png"/><Relationship Id="rId7" Type="http://schemas.openxmlformats.org/officeDocument/2006/relationships/image" Target="../media/image39.png"/><Relationship Id="rId8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1"/>
          <p:cNvSpPr/>
          <p:nvPr>
            <p:ph idx="2" type="pic"/>
          </p:nvPr>
        </p:nvSpPr>
        <p:spPr>
          <a:xfrm>
            <a:off x="4567750" y="1425"/>
            <a:ext cx="4576200" cy="4756500"/>
          </a:xfrm>
          <a:prstGeom prst="rect">
            <a:avLst/>
          </a:prstGeom>
        </p:spPr>
      </p:sp>
      <p:sp>
        <p:nvSpPr>
          <p:cNvPr id="461" name="Google Shape;461;p31"/>
          <p:cNvSpPr txBox="1"/>
          <p:nvPr>
            <p:ph type="title"/>
          </p:nvPr>
        </p:nvSpPr>
        <p:spPr>
          <a:xfrm>
            <a:off x="318450" y="175400"/>
            <a:ext cx="4189200" cy="22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Python in Agricultural Technology</a:t>
            </a:r>
            <a:endParaRPr/>
          </a:p>
        </p:txBody>
      </p:sp>
      <p:pic>
        <p:nvPicPr>
          <p:cNvPr id="462" name="Google Shape;462;p31"/>
          <p:cNvPicPr preferRelativeResize="0"/>
          <p:nvPr/>
        </p:nvPicPr>
        <p:blipFill rotWithShape="1">
          <a:blip r:embed="rId3">
            <a:alphaModFix/>
          </a:blip>
          <a:srcRect b="0" l="1895" r="1895" t="0"/>
          <a:stretch/>
        </p:blipFill>
        <p:spPr>
          <a:xfrm>
            <a:off x="4572000" y="1425"/>
            <a:ext cx="4576199" cy="4756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1"/>
          <p:cNvSpPr txBox="1"/>
          <p:nvPr/>
        </p:nvSpPr>
        <p:spPr>
          <a:xfrm>
            <a:off x="445275" y="2599000"/>
            <a:ext cx="19083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>
                <a:solidFill>
                  <a:srgbClr val="F3F7EF"/>
                </a:solidFill>
                <a:latin typeface="Space Grotesk"/>
                <a:ea typeface="Space Grotesk"/>
                <a:cs typeface="Space Grotesk"/>
                <a:sym typeface="Space Grotesk"/>
              </a:rPr>
              <a:t>Pyladies Amsterdam</a:t>
            </a:r>
            <a:endParaRPr sz="1300">
              <a:solidFill>
                <a:srgbClr val="F3F7EF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3F7EF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nl" sz="1300">
                <a:solidFill>
                  <a:srgbClr val="F3F7EF"/>
                </a:solidFill>
                <a:latin typeface="Space Grotesk"/>
                <a:ea typeface="Space Grotesk"/>
                <a:cs typeface="Space Grotesk"/>
                <a:sym typeface="Space Grotesk"/>
              </a:rPr>
              <a:t>20th June 2023</a:t>
            </a:r>
            <a:endParaRPr sz="1300">
              <a:solidFill>
                <a:srgbClr val="F3F7E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64" name="Google Shape;464;p31"/>
          <p:cNvSpPr txBox="1"/>
          <p:nvPr/>
        </p:nvSpPr>
        <p:spPr>
          <a:xfrm>
            <a:off x="2563000" y="2599000"/>
            <a:ext cx="19083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>
                <a:solidFill>
                  <a:srgbClr val="F3F7EF"/>
                </a:solidFill>
                <a:latin typeface="Space Grotesk"/>
                <a:ea typeface="Space Grotesk"/>
                <a:cs typeface="Space Grotesk"/>
                <a:sym typeface="Space Grotesk"/>
              </a:rPr>
              <a:t>Neha Kalia</a:t>
            </a:r>
            <a:endParaRPr sz="1300">
              <a:solidFill>
                <a:srgbClr val="F3F7EF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3F7EF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>
                <a:solidFill>
                  <a:srgbClr val="F3F7EF"/>
                </a:solidFill>
                <a:latin typeface="Space Grotesk"/>
                <a:ea typeface="Space Grotesk"/>
                <a:cs typeface="Space Grotesk"/>
                <a:sym typeface="Space Grotesk"/>
              </a:rPr>
              <a:t>SE @Source</a:t>
            </a:r>
            <a:endParaRPr sz="1300">
              <a:solidFill>
                <a:srgbClr val="F3F7E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125" y="0"/>
            <a:ext cx="6320998" cy="474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1"/>
          <p:cNvSpPr txBox="1"/>
          <p:nvPr>
            <p:ph type="title"/>
          </p:nvPr>
        </p:nvSpPr>
        <p:spPr>
          <a:xfrm>
            <a:off x="1709250" y="1555425"/>
            <a:ext cx="60189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Software that empowers growers in indoor farms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7450" y="1331274"/>
            <a:ext cx="1439700" cy="1439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1" name="Google Shape;531;p42"/>
          <p:cNvPicPr preferRelativeResize="0"/>
          <p:nvPr/>
        </p:nvPicPr>
        <p:blipFill rotWithShape="1">
          <a:blip r:embed="rId4">
            <a:alphaModFix/>
          </a:blip>
          <a:srcRect b="0" l="9090" r="9090" t="0"/>
          <a:stretch/>
        </p:blipFill>
        <p:spPr>
          <a:xfrm>
            <a:off x="638379" y="1296324"/>
            <a:ext cx="1439700" cy="1439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2" name="Google Shape;532;p42"/>
          <p:cNvPicPr preferRelativeResize="0"/>
          <p:nvPr/>
        </p:nvPicPr>
        <p:blipFill rotWithShape="1">
          <a:blip r:embed="rId5">
            <a:alphaModFix/>
          </a:blip>
          <a:srcRect b="-19115" l="-2213" r="-2213" t="-19101"/>
          <a:stretch/>
        </p:blipFill>
        <p:spPr>
          <a:xfrm>
            <a:off x="7153104" y="1331274"/>
            <a:ext cx="1439700" cy="1439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3" name="Google Shape;533;p42"/>
          <p:cNvPicPr preferRelativeResize="0"/>
          <p:nvPr/>
        </p:nvPicPr>
        <p:blipFill rotWithShape="1">
          <a:blip r:embed="rId6">
            <a:alphaModFix/>
          </a:blip>
          <a:srcRect b="0" l="0" r="15153" t="0"/>
          <a:stretch/>
        </p:blipFill>
        <p:spPr>
          <a:xfrm>
            <a:off x="4952575" y="1366224"/>
            <a:ext cx="1369800" cy="13698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4" name="Google Shape;534;p42"/>
          <p:cNvSpPr txBox="1"/>
          <p:nvPr/>
        </p:nvSpPr>
        <p:spPr>
          <a:xfrm>
            <a:off x="315725" y="2890700"/>
            <a:ext cx="208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>
                <a:solidFill>
                  <a:schemeClr val="dk1"/>
                </a:solidFill>
              </a:rPr>
              <a:t>Monitoring and Observability</a:t>
            </a:r>
            <a:endParaRPr sz="1300"/>
          </a:p>
        </p:txBody>
      </p:sp>
      <p:sp>
        <p:nvSpPr>
          <p:cNvPr id="535" name="Google Shape;535;p42"/>
          <p:cNvSpPr txBox="1"/>
          <p:nvPr/>
        </p:nvSpPr>
        <p:spPr>
          <a:xfrm>
            <a:off x="2619450" y="2890700"/>
            <a:ext cx="1756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>
                <a:solidFill>
                  <a:schemeClr val="dk1"/>
                </a:solidFill>
              </a:rPr>
              <a:t>Automation and Control</a:t>
            </a:r>
            <a:endParaRPr sz="1300"/>
          </a:p>
        </p:txBody>
      </p:sp>
      <p:sp>
        <p:nvSpPr>
          <p:cNvPr id="536" name="Google Shape;536;p42"/>
          <p:cNvSpPr txBox="1"/>
          <p:nvPr/>
        </p:nvSpPr>
        <p:spPr>
          <a:xfrm>
            <a:off x="4594975" y="2890700"/>
            <a:ext cx="208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>
                <a:solidFill>
                  <a:schemeClr val="dk1"/>
                </a:solidFill>
              </a:rPr>
              <a:t>Forecasting</a:t>
            </a:r>
            <a:endParaRPr sz="1300"/>
          </a:p>
        </p:txBody>
      </p:sp>
      <p:sp>
        <p:nvSpPr>
          <p:cNvPr id="537" name="Google Shape;537;p42"/>
          <p:cNvSpPr txBox="1"/>
          <p:nvPr/>
        </p:nvSpPr>
        <p:spPr>
          <a:xfrm>
            <a:off x="6889050" y="2890700"/>
            <a:ext cx="2085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>
                <a:solidFill>
                  <a:schemeClr val="dk1"/>
                </a:solidFill>
              </a:rPr>
              <a:t>Plant Science</a:t>
            </a:r>
            <a:endParaRPr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3"/>
          <p:cNvSpPr txBox="1"/>
          <p:nvPr>
            <p:ph type="title"/>
          </p:nvPr>
        </p:nvSpPr>
        <p:spPr>
          <a:xfrm>
            <a:off x="378600" y="108000"/>
            <a:ext cx="8278800" cy="11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How python fits in</a:t>
            </a:r>
            <a:endParaRPr/>
          </a:p>
        </p:txBody>
      </p:sp>
      <p:pic>
        <p:nvPicPr>
          <p:cNvPr descr="pandas (software) - Wikipedia" id="543" name="Google Shape;5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25" y="1172750"/>
            <a:ext cx="1644000" cy="6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umPy - Wikipedia" id="544" name="Google Shape;54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3375" y="1235038"/>
            <a:ext cx="1476722" cy="6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otly - Wikipedia" id="545" name="Google Shape;54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3689" y="2256613"/>
            <a:ext cx="1989510" cy="66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ikit-learn - Wikipedia" id="546" name="Google Shape;54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350" y="3047300"/>
            <a:ext cx="1644000" cy="885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tting started with PyTorch. Deep Learning and Artificial… | by Navaneeth  Dinesh | Medium" id="547" name="Google Shape;547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50" y="3324325"/>
            <a:ext cx="1539850" cy="997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stAPI oplossing | Corebyte" id="548" name="Google Shape;548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2875" y="1172750"/>
            <a:ext cx="1771950" cy="885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jango Community | Django" id="549" name="Google Shape;549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77725" y="2487567"/>
            <a:ext cx="1989499" cy="905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4"/>
          <p:cNvSpPr txBox="1"/>
          <p:nvPr/>
        </p:nvSpPr>
        <p:spPr>
          <a:xfrm>
            <a:off x="508900" y="1208625"/>
            <a:ext cx="452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555" name="Google Shape;555;p44"/>
          <p:cNvSpPr txBox="1"/>
          <p:nvPr/>
        </p:nvSpPr>
        <p:spPr>
          <a:xfrm>
            <a:off x="508900" y="1527475"/>
            <a:ext cx="33891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Arial"/>
              <a:buNone/>
            </a:pPr>
            <a:r>
              <a:rPr lang="nl" sz="23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Democratize access to </a:t>
            </a:r>
            <a:endParaRPr sz="2300">
              <a:solidFill>
                <a:schemeClr val="dk2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Arial"/>
              <a:buNone/>
            </a:pPr>
            <a:r>
              <a:rPr lang="nl" sz="23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sufficient fruit &amp; vegetables without breaking our</a:t>
            </a:r>
            <a:br>
              <a:rPr lang="nl" sz="23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</a:br>
            <a:r>
              <a:rPr lang="nl" sz="2300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planetary boundaries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56" name="Google Shape;5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723" y="1762725"/>
            <a:ext cx="4321925" cy="11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5"/>
          <p:cNvSpPr txBox="1"/>
          <p:nvPr/>
        </p:nvSpPr>
        <p:spPr>
          <a:xfrm>
            <a:off x="6402450" y="747875"/>
            <a:ext cx="2439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Automation</a:t>
            </a:r>
            <a:br>
              <a:rPr b="1" lang="nl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nl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Greenhouse autopilot</a:t>
            </a:r>
            <a:endParaRPr b="1"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2" name="Google Shape;562;p45"/>
          <p:cNvSpPr txBox="1"/>
          <p:nvPr>
            <p:ph type="title"/>
          </p:nvPr>
        </p:nvSpPr>
        <p:spPr>
          <a:xfrm>
            <a:off x="760000" y="3208625"/>
            <a:ext cx="17496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200"/>
              <a:t>Source </a:t>
            </a:r>
            <a:br>
              <a:rPr lang="nl" sz="2200"/>
            </a:br>
            <a:r>
              <a:rPr b="1" lang="nl" sz="22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Track</a:t>
            </a:r>
            <a:endParaRPr b="1" sz="22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63" name="Google Shape;563;p45"/>
          <p:cNvSpPr txBox="1"/>
          <p:nvPr>
            <p:ph type="title"/>
          </p:nvPr>
        </p:nvSpPr>
        <p:spPr>
          <a:xfrm>
            <a:off x="3709075" y="3208625"/>
            <a:ext cx="19167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200"/>
              <a:t>Source </a:t>
            </a:r>
            <a:br>
              <a:rPr lang="nl" sz="2200"/>
            </a:br>
            <a:r>
              <a:rPr b="1" lang="nl" sz="22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Cultivate</a:t>
            </a:r>
            <a:endParaRPr b="1" sz="2200">
              <a:solidFill>
                <a:schemeClr val="accen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64" name="Google Shape;564;p45"/>
          <p:cNvSpPr txBox="1"/>
          <p:nvPr>
            <p:ph type="title"/>
          </p:nvPr>
        </p:nvSpPr>
        <p:spPr>
          <a:xfrm>
            <a:off x="6674400" y="3208625"/>
            <a:ext cx="17496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200"/>
              <a:t>Source </a:t>
            </a:r>
            <a:br>
              <a:rPr lang="nl" sz="2200"/>
            </a:br>
            <a:r>
              <a:rPr b="1" lang="nl" sz="2200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Control</a:t>
            </a:r>
            <a:endParaRPr sz="2200"/>
          </a:p>
        </p:txBody>
      </p:sp>
      <p:pic>
        <p:nvPicPr>
          <p:cNvPr id="565" name="Google Shape;565;p45"/>
          <p:cNvPicPr preferRelativeResize="0"/>
          <p:nvPr/>
        </p:nvPicPr>
        <p:blipFill rotWithShape="1">
          <a:blip r:embed="rId3">
            <a:alphaModFix/>
          </a:blip>
          <a:srcRect b="0" l="0" r="35249" t="0"/>
          <a:stretch/>
        </p:blipFill>
        <p:spPr>
          <a:xfrm>
            <a:off x="760000" y="2128675"/>
            <a:ext cx="1032747" cy="769576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6" name="Google Shape;56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9075" y="2128675"/>
            <a:ext cx="1096300" cy="83794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7" name="Google Shape;567;p45"/>
          <p:cNvPicPr preferRelativeResize="0"/>
          <p:nvPr/>
        </p:nvPicPr>
        <p:blipFill rotWithShape="1">
          <a:blip r:embed="rId5">
            <a:alphaModFix/>
          </a:blip>
          <a:srcRect b="0" l="0" r="35060" t="0"/>
          <a:stretch/>
        </p:blipFill>
        <p:spPr>
          <a:xfrm>
            <a:off x="4139852" y="2569702"/>
            <a:ext cx="691884" cy="445123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8" name="Google Shape;568;p45"/>
          <p:cNvPicPr preferRelativeResize="0"/>
          <p:nvPr/>
        </p:nvPicPr>
        <p:blipFill rotWithShape="1">
          <a:blip r:embed="rId6">
            <a:alphaModFix/>
          </a:blip>
          <a:srcRect b="28805" l="0" r="0" t="0"/>
          <a:stretch/>
        </p:blipFill>
        <p:spPr>
          <a:xfrm>
            <a:off x="6674400" y="2160491"/>
            <a:ext cx="1096300" cy="822498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9" name="Google Shape;569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5201" y="2160491"/>
            <a:ext cx="935498" cy="822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5"/>
          <p:cNvPicPr preferRelativeResize="0"/>
          <p:nvPr/>
        </p:nvPicPr>
        <p:blipFill rotWithShape="1">
          <a:blip r:embed="rId8">
            <a:alphaModFix/>
          </a:blip>
          <a:srcRect b="0" l="4150" r="0" t="0"/>
          <a:stretch/>
        </p:blipFill>
        <p:spPr>
          <a:xfrm>
            <a:off x="1400030" y="2384624"/>
            <a:ext cx="411821" cy="57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1286200" y="2461500"/>
            <a:ext cx="648125" cy="458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45"/>
          <p:cNvCxnSpPr/>
          <p:nvPr/>
        </p:nvCxnSpPr>
        <p:spPr>
          <a:xfrm>
            <a:off x="531100" y="1481625"/>
            <a:ext cx="2207100" cy="0"/>
          </a:xfrm>
          <a:prstGeom prst="straightConnector1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45"/>
          <p:cNvSpPr txBox="1"/>
          <p:nvPr/>
        </p:nvSpPr>
        <p:spPr>
          <a:xfrm>
            <a:off x="531100" y="747875"/>
            <a:ext cx="2207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Observability</a:t>
            </a:r>
            <a:br>
              <a:rPr b="1" lang="nl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nl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Digital greenhouse</a:t>
            </a:r>
            <a:endParaRPr b="1"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74" name="Google Shape;574;p45"/>
          <p:cNvCxnSpPr/>
          <p:nvPr/>
        </p:nvCxnSpPr>
        <p:spPr>
          <a:xfrm>
            <a:off x="3466775" y="1481625"/>
            <a:ext cx="2207100" cy="0"/>
          </a:xfrm>
          <a:prstGeom prst="straightConnector1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5" name="Google Shape;575;p45"/>
          <p:cNvSpPr txBox="1"/>
          <p:nvPr/>
        </p:nvSpPr>
        <p:spPr>
          <a:xfrm>
            <a:off x="3466775" y="747875"/>
            <a:ext cx="2207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Forecasting</a:t>
            </a:r>
            <a:br>
              <a:rPr b="1" lang="nl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nl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Cultivation co-pilot</a:t>
            </a:r>
            <a:endParaRPr b="1" sz="12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76" name="Google Shape;576;p45"/>
          <p:cNvCxnSpPr/>
          <p:nvPr/>
        </p:nvCxnSpPr>
        <p:spPr>
          <a:xfrm>
            <a:off x="6402450" y="1481625"/>
            <a:ext cx="2207100" cy="0"/>
          </a:xfrm>
          <a:prstGeom prst="straightConnector1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7" name="Google Shape;577;p45"/>
          <p:cNvSpPr txBox="1"/>
          <p:nvPr>
            <p:ph type="title"/>
          </p:nvPr>
        </p:nvSpPr>
        <p:spPr>
          <a:xfrm>
            <a:off x="531100" y="108000"/>
            <a:ext cx="81261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accent1"/>
                </a:solidFill>
              </a:rPr>
              <a:t>Products of Source.ag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375" y="2601559"/>
            <a:ext cx="2458991" cy="1971366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6"/>
          <p:cNvSpPr/>
          <p:nvPr/>
        </p:nvSpPr>
        <p:spPr>
          <a:xfrm>
            <a:off x="2692790" y="402750"/>
            <a:ext cx="4858800" cy="1729200"/>
          </a:xfrm>
          <a:prstGeom prst="wedgeRoundRectCallout">
            <a:avLst>
              <a:gd fmla="val -39756" name="adj1"/>
              <a:gd fmla="val 77581" name="adj2"/>
              <a:gd fmla="val 0" name="adj3"/>
            </a:avLst>
          </a:prstGeom>
          <a:noFill/>
          <a:ln cap="flat" cmpd="sng" w="9525">
            <a:solidFill>
              <a:srgbClr val="CC672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nl" sz="1000">
                <a:solidFill>
                  <a:srgbClr val="000000"/>
                </a:solidFill>
              </a:rPr>
              <a:t>When is the </a:t>
            </a:r>
            <a:r>
              <a:rPr b="1" lang="nl" sz="1000">
                <a:solidFill>
                  <a:srgbClr val="000000"/>
                </a:solidFill>
              </a:rPr>
              <a:t>best time for me to change stem density</a:t>
            </a:r>
            <a:r>
              <a:rPr lang="nl" sz="1000">
                <a:solidFill>
                  <a:srgbClr val="000000"/>
                </a:solidFill>
              </a:rPr>
              <a:t>?</a:t>
            </a:r>
            <a:endParaRPr/>
          </a:p>
        </p:txBody>
      </p:sp>
      <p:sp>
        <p:nvSpPr>
          <p:cNvPr id="584" name="Google Shape;584;p46"/>
          <p:cNvSpPr/>
          <p:nvPr/>
        </p:nvSpPr>
        <p:spPr>
          <a:xfrm>
            <a:off x="2886400" y="528625"/>
            <a:ext cx="4539300" cy="144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nl" sz="24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How much should I change my temperature to get the highest possible harvest?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/>
          <p:nvPr>
            <p:ph type="title"/>
          </p:nvPr>
        </p:nvSpPr>
        <p:spPr>
          <a:xfrm>
            <a:off x="316800" y="108000"/>
            <a:ext cx="83415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nl"/>
              <a:t>We have a unique hybrid approach combining plant science and data science</a:t>
            </a:r>
            <a:endParaRPr/>
          </a:p>
        </p:txBody>
      </p:sp>
      <p:sp>
        <p:nvSpPr>
          <p:cNvPr id="590" name="Google Shape;590;p47"/>
          <p:cNvSpPr/>
          <p:nvPr/>
        </p:nvSpPr>
        <p:spPr>
          <a:xfrm>
            <a:off x="4108307" y="1664087"/>
            <a:ext cx="771526" cy="1733063"/>
          </a:xfrm>
          <a:custGeom>
            <a:rect b="b" l="l" r="r" t="t"/>
            <a:pathLst>
              <a:path extrusionOk="0" h="2009348" w="894523">
                <a:moveTo>
                  <a:pt x="447262" y="0"/>
                </a:moveTo>
                <a:lnTo>
                  <a:pt x="497157" y="45348"/>
                </a:lnTo>
                <a:cubicBezTo>
                  <a:pt x="742670" y="290861"/>
                  <a:pt x="894523" y="630034"/>
                  <a:pt x="894523" y="1004674"/>
                </a:cubicBezTo>
                <a:cubicBezTo>
                  <a:pt x="894523" y="1379314"/>
                  <a:pt x="742670" y="1718487"/>
                  <a:pt x="497157" y="1964000"/>
                </a:cubicBezTo>
                <a:lnTo>
                  <a:pt x="447262" y="2009348"/>
                </a:lnTo>
                <a:lnTo>
                  <a:pt x="397366" y="1964000"/>
                </a:lnTo>
                <a:cubicBezTo>
                  <a:pt x="151853" y="1718487"/>
                  <a:pt x="0" y="1379314"/>
                  <a:pt x="0" y="1004674"/>
                </a:cubicBezTo>
                <a:cubicBezTo>
                  <a:pt x="0" y="630034"/>
                  <a:pt x="151853" y="290861"/>
                  <a:pt x="397366" y="45348"/>
                </a:cubicBezTo>
                <a:lnTo>
                  <a:pt x="44726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47"/>
          <p:cNvSpPr/>
          <p:nvPr/>
        </p:nvSpPr>
        <p:spPr>
          <a:xfrm>
            <a:off x="2537286" y="1360036"/>
            <a:ext cx="1954531" cy="2340294"/>
          </a:xfrm>
          <a:custGeom>
            <a:rect b="b" l="l" r="r" t="t"/>
            <a:pathLst>
              <a:path extrusionOk="0" h="2713384" w="2266123">
                <a:moveTo>
                  <a:pt x="1356692" y="0"/>
                </a:moveTo>
                <a:cubicBezTo>
                  <a:pt x="1684502" y="0"/>
                  <a:pt x="1985158" y="116263"/>
                  <a:pt x="2219674" y="309803"/>
                </a:cubicBezTo>
                <a:lnTo>
                  <a:pt x="2266123" y="352018"/>
                </a:lnTo>
                <a:lnTo>
                  <a:pt x="2216227" y="397366"/>
                </a:lnTo>
                <a:cubicBezTo>
                  <a:pt x="1970714" y="642879"/>
                  <a:pt x="1818861" y="982052"/>
                  <a:pt x="1818861" y="1356692"/>
                </a:cubicBezTo>
                <a:cubicBezTo>
                  <a:pt x="1818861" y="1731332"/>
                  <a:pt x="1970714" y="2070505"/>
                  <a:pt x="2216227" y="2316018"/>
                </a:cubicBezTo>
                <a:lnTo>
                  <a:pt x="2266123" y="2361366"/>
                </a:lnTo>
                <a:lnTo>
                  <a:pt x="2219674" y="2403581"/>
                </a:lnTo>
                <a:cubicBezTo>
                  <a:pt x="1985158" y="2597122"/>
                  <a:pt x="1684502" y="2713384"/>
                  <a:pt x="1356692" y="2713384"/>
                </a:cubicBezTo>
                <a:cubicBezTo>
                  <a:pt x="607412" y="2713384"/>
                  <a:pt x="0" y="2105972"/>
                  <a:pt x="0" y="1356692"/>
                </a:cubicBezTo>
                <a:cubicBezTo>
                  <a:pt x="0" y="607412"/>
                  <a:pt x="607412" y="0"/>
                  <a:pt x="1356692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7"/>
          <p:cNvSpPr/>
          <p:nvPr/>
        </p:nvSpPr>
        <p:spPr>
          <a:xfrm>
            <a:off x="4494624" y="1360036"/>
            <a:ext cx="1954530" cy="2340294"/>
          </a:xfrm>
          <a:custGeom>
            <a:rect b="b" l="l" r="r" t="t"/>
            <a:pathLst>
              <a:path extrusionOk="0" h="2713384" w="2266122">
                <a:moveTo>
                  <a:pt x="909430" y="0"/>
                </a:moveTo>
                <a:cubicBezTo>
                  <a:pt x="1658710" y="0"/>
                  <a:pt x="2266122" y="607412"/>
                  <a:pt x="2266122" y="1356692"/>
                </a:cubicBezTo>
                <a:cubicBezTo>
                  <a:pt x="2266122" y="2105972"/>
                  <a:pt x="1658710" y="2713384"/>
                  <a:pt x="909430" y="2713384"/>
                </a:cubicBezTo>
                <a:cubicBezTo>
                  <a:pt x="581620" y="2713384"/>
                  <a:pt x="280965" y="2597122"/>
                  <a:pt x="46448" y="2403581"/>
                </a:cubicBezTo>
                <a:lnTo>
                  <a:pt x="0" y="2361366"/>
                </a:lnTo>
                <a:lnTo>
                  <a:pt x="49895" y="2316018"/>
                </a:lnTo>
                <a:cubicBezTo>
                  <a:pt x="295408" y="2070505"/>
                  <a:pt x="447261" y="1731332"/>
                  <a:pt x="447261" y="1356692"/>
                </a:cubicBezTo>
                <a:cubicBezTo>
                  <a:pt x="447261" y="982052"/>
                  <a:pt x="295408" y="642879"/>
                  <a:pt x="49895" y="397366"/>
                </a:cubicBezTo>
                <a:lnTo>
                  <a:pt x="0" y="352018"/>
                </a:lnTo>
                <a:lnTo>
                  <a:pt x="46448" y="309803"/>
                </a:lnTo>
                <a:cubicBezTo>
                  <a:pt x="280965" y="116263"/>
                  <a:pt x="581620" y="0"/>
                  <a:pt x="909430" y="0"/>
                </a:cubicBezTo>
                <a:close/>
              </a:path>
            </a:pathLst>
          </a:custGeom>
          <a:solidFill>
            <a:srgbClr val="A8BCD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47"/>
          <p:cNvSpPr/>
          <p:nvPr/>
        </p:nvSpPr>
        <p:spPr>
          <a:xfrm>
            <a:off x="2943050" y="2273975"/>
            <a:ext cx="11430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nl" sz="15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Plant science</a:t>
            </a:r>
            <a:endParaRPr b="0" i="0" sz="1500" u="none" cap="none" strike="noStrike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94" name="Google Shape;594;p47"/>
          <p:cNvSpPr/>
          <p:nvPr/>
        </p:nvSpPr>
        <p:spPr>
          <a:xfrm>
            <a:off x="4922074" y="2273975"/>
            <a:ext cx="11430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nl" sz="1500" u="none" cap="none" strike="noStrike">
                <a:solidFill>
                  <a:srgbClr val="000000"/>
                </a:solidFill>
                <a:latin typeface="Space Grotesk"/>
                <a:ea typeface="Space Grotesk"/>
                <a:cs typeface="Space Grotesk"/>
                <a:sym typeface="Space Grotesk"/>
              </a:rPr>
              <a:t>A.I.</a:t>
            </a:r>
            <a:endParaRPr b="0" i="0" sz="1500" u="none" cap="none" strike="noStrike">
              <a:solidFill>
                <a:srgbClr val="000000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95" name="Google Shape;595;p47"/>
          <p:cNvPicPr preferRelativeResize="0"/>
          <p:nvPr/>
        </p:nvPicPr>
        <p:blipFill rotWithShape="1">
          <a:blip r:embed="rId3">
            <a:alphaModFix/>
          </a:blip>
          <a:srcRect b="0" l="0" r="74854" t="0"/>
          <a:stretch/>
        </p:blipFill>
        <p:spPr>
          <a:xfrm>
            <a:off x="4243269" y="2273537"/>
            <a:ext cx="501601" cy="513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47"/>
          <p:cNvCxnSpPr/>
          <p:nvPr/>
        </p:nvCxnSpPr>
        <p:spPr>
          <a:xfrm>
            <a:off x="4494075" y="3014212"/>
            <a:ext cx="0" cy="87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7" name="Google Shape;597;p47"/>
          <p:cNvSpPr/>
          <p:nvPr/>
        </p:nvSpPr>
        <p:spPr>
          <a:xfrm>
            <a:off x="2519463" y="3892912"/>
            <a:ext cx="39492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nl" sz="13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Source combines both paradigms to build performant and robust AI models which require a much smaller amount of </a:t>
            </a:r>
            <a:r>
              <a:rPr b="1" i="0" lang="nl" sz="13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data</a:t>
            </a:r>
            <a:r>
              <a:rPr b="1" i="0" lang="nl" sz="13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, an</a:t>
            </a:r>
            <a:r>
              <a:rPr b="1" lang="nl" sz="1300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d generalize to all crop types</a:t>
            </a:r>
            <a:r>
              <a:rPr b="1" i="0" lang="nl" sz="1300" u="none" cap="none" strike="noStrik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endParaRPr b="1" i="0" sz="1300" u="none" cap="none" strike="noStrike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98" name="Google Shape;598;p47"/>
          <p:cNvSpPr/>
          <p:nvPr/>
        </p:nvSpPr>
        <p:spPr>
          <a:xfrm>
            <a:off x="322475" y="1502837"/>
            <a:ext cx="2550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nl" sz="1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With a plant science only approach, an infinite </a:t>
            </a:r>
            <a:br>
              <a:rPr b="0" i="0" lang="nl" sz="1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b="0" i="0" lang="nl" sz="1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amount of (costly) experiments is required </a:t>
            </a:r>
            <a:br>
              <a:rPr b="0" i="0" lang="nl" sz="1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b="0" i="0" lang="nl" sz="1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to comprehend the full </a:t>
            </a:r>
            <a:br>
              <a:rPr b="0" i="0" lang="nl" sz="1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b="0" i="0" lang="nl" sz="1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plant behavior depending</a:t>
            </a:r>
            <a:br>
              <a:rPr b="0" i="0" lang="nl" sz="1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b="0" i="0" lang="nl" sz="1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on its environment</a:t>
            </a:r>
            <a:endParaRPr b="0" i="0" sz="1300" u="none" cap="none" strike="noStrike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99" name="Google Shape;599;p47"/>
          <p:cNvSpPr/>
          <p:nvPr/>
        </p:nvSpPr>
        <p:spPr>
          <a:xfrm>
            <a:off x="6177675" y="1502837"/>
            <a:ext cx="2550600" cy="20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nl" sz="1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amount of data is too small for a black-box approach where we let </a:t>
            </a:r>
            <a:br>
              <a:rPr b="0" i="0" lang="nl" sz="1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b="0" i="0" lang="nl" sz="1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the data speak for itself </a:t>
            </a:r>
            <a:br>
              <a:rPr b="0" i="0" lang="nl" sz="1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b="0" i="0" lang="nl" sz="13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to build models</a:t>
            </a:r>
            <a:endParaRPr b="0" i="0" sz="1300" u="none" cap="none" strike="noStrike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600" name="Google Shape;600;p47"/>
          <p:cNvCxnSpPr/>
          <p:nvPr/>
        </p:nvCxnSpPr>
        <p:spPr>
          <a:xfrm rot="10800000">
            <a:off x="2371475" y="2530187"/>
            <a:ext cx="501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47"/>
          <p:cNvCxnSpPr/>
          <p:nvPr/>
        </p:nvCxnSpPr>
        <p:spPr>
          <a:xfrm rot="10800000">
            <a:off x="6115050" y="2530187"/>
            <a:ext cx="501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47"/>
          <p:cNvSpPr txBox="1"/>
          <p:nvPr>
            <p:ph idx="12" type="sldNum"/>
          </p:nvPr>
        </p:nvSpPr>
        <p:spPr>
          <a:xfrm>
            <a:off x="8595250" y="475792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0" i="0" lang="nl" sz="800" u="none" cap="none" strike="noStrik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‹#›</a:t>
            </a:fld>
            <a:endParaRPr b="0" i="0" sz="800" u="none" cap="none" strike="noStrike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8"/>
          <p:cNvSpPr/>
          <p:nvPr/>
        </p:nvSpPr>
        <p:spPr>
          <a:xfrm>
            <a:off x="3933675" y="1993775"/>
            <a:ext cx="1327200" cy="569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8"/>
          <p:cNvSpPr txBox="1"/>
          <p:nvPr/>
        </p:nvSpPr>
        <p:spPr>
          <a:xfrm>
            <a:off x="3908475" y="1970825"/>
            <a:ext cx="137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Forecast system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9740" r="6136" t="0"/>
          <a:stretch/>
        </p:blipFill>
        <p:spPr>
          <a:xfrm>
            <a:off x="4567750" y="1425"/>
            <a:ext cx="4576200" cy="4756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49"/>
          <p:cNvSpPr txBox="1"/>
          <p:nvPr>
            <p:ph type="title"/>
          </p:nvPr>
        </p:nvSpPr>
        <p:spPr>
          <a:xfrm>
            <a:off x="318450" y="1233425"/>
            <a:ext cx="4189200" cy="3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nl" sz="2400">
                <a:solidFill>
                  <a:schemeClr val="dk1"/>
                </a:solidFill>
              </a:rPr>
              <a:t>Plants in greenhouses generate thousands of data points every day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615" name="Google Shape;615;p49"/>
          <p:cNvSpPr txBox="1"/>
          <p:nvPr>
            <p:ph idx="12" type="sldNum"/>
          </p:nvPr>
        </p:nvSpPr>
        <p:spPr>
          <a:xfrm>
            <a:off x="8595250" y="475792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0" i="0" lang="nl" sz="1000" u="none" cap="none" strike="noStrik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16" name="Google Shape;616;p49"/>
          <p:cNvSpPr/>
          <p:nvPr/>
        </p:nvSpPr>
        <p:spPr>
          <a:xfrm>
            <a:off x="6927525" y="1862600"/>
            <a:ext cx="1391400" cy="3936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5-min climate measurements</a:t>
            </a:r>
            <a:endParaRPr/>
          </a:p>
        </p:txBody>
      </p:sp>
      <p:sp>
        <p:nvSpPr>
          <p:cNvPr id="617" name="Google Shape;617;p49"/>
          <p:cNvSpPr/>
          <p:nvPr/>
        </p:nvSpPr>
        <p:spPr>
          <a:xfrm>
            <a:off x="7271225" y="606750"/>
            <a:ext cx="1391400" cy="3936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Climate set-points</a:t>
            </a:r>
            <a:endParaRPr/>
          </a:p>
        </p:txBody>
      </p:sp>
      <p:sp>
        <p:nvSpPr>
          <p:cNvPr id="618" name="Google Shape;618;p49"/>
          <p:cNvSpPr/>
          <p:nvPr/>
        </p:nvSpPr>
        <p:spPr>
          <a:xfrm>
            <a:off x="5720625" y="3426900"/>
            <a:ext cx="1391400" cy="3936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Plant images</a:t>
            </a:r>
            <a:endParaRPr/>
          </a:p>
        </p:txBody>
      </p:sp>
      <p:sp>
        <p:nvSpPr>
          <p:cNvPr id="619" name="Google Shape;619;p49"/>
          <p:cNvSpPr/>
          <p:nvPr/>
        </p:nvSpPr>
        <p:spPr>
          <a:xfrm>
            <a:off x="7649150" y="103300"/>
            <a:ext cx="1391400" cy="3936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Outside climate</a:t>
            </a:r>
            <a:endParaRPr/>
          </a:p>
        </p:txBody>
      </p:sp>
      <p:sp>
        <p:nvSpPr>
          <p:cNvPr id="620" name="Google Shape;620;p49"/>
          <p:cNvSpPr/>
          <p:nvPr/>
        </p:nvSpPr>
        <p:spPr>
          <a:xfrm>
            <a:off x="7599675" y="4307700"/>
            <a:ext cx="1391400" cy="3936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Sensor data</a:t>
            </a:r>
            <a:endParaRPr/>
          </a:p>
        </p:txBody>
      </p:sp>
      <p:sp>
        <p:nvSpPr>
          <p:cNvPr id="621" name="Google Shape;621;p49"/>
          <p:cNvSpPr/>
          <p:nvPr/>
        </p:nvSpPr>
        <p:spPr>
          <a:xfrm>
            <a:off x="4820825" y="884675"/>
            <a:ext cx="1391400" cy="3936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Plant actions</a:t>
            </a:r>
            <a:endParaRPr/>
          </a:p>
        </p:txBody>
      </p:sp>
      <p:sp>
        <p:nvSpPr>
          <p:cNvPr id="622" name="Google Shape;622;p49"/>
          <p:cNvSpPr/>
          <p:nvPr/>
        </p:nvSpPr>
        <p:spPr>
          <a:xfrm>
            <a:off x="5125188" y="2939850"/>
            <a:ext cx="1391400" cy="3936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Plant measurements</a:t>
            </a:r>
            <a:endParaRPr/>
          </a:p>
        </p:txBody>
      </p:sp>
      <p:sp>
        <p:nvSpPr>
          <p:cNvPr id="623" name="Google Shape;623;p49"/>
          <p:cNvSpPr/>
          <p:nvPr/>
        </p:nvSpPr>
        <p:spPr>
          <a:xfrm>
            <a:off x="7503200" y="3741125"/>
            <a:ext cx="1391400" cy="3936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Greenhouse attributes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2"/>
          <p:cNvSpPr txBox="1"/>
          <p:nvPr>
            <p:ph type="title"/>
          </p:nvPr>
        </p:nvSpPr>
        <p:spPr>
          <a:xfrm>
            <a:off x="418600" y="108000"/>
            <a:ext cx="4018800" cy="11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About me</a:t>
            </a:r>
            <a:endParaRPr/>
          </a:p>
        </p:txBody>
      </p:sp>
      <p:sp>
        <p:nvSpPr>
          <p:cNvPr id="470" name="Google Shape;470;p32"/>
          <p:cNvSpPr txBox="1"/>
          <p:nvPr/>
        </p:nvSpPr>
        <p:spPr>
          <a:xfrm>
            <a:off x="358400" y="1315950"/>
            <a:ext cx="4208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/>
              <a:t>BSc Computer Science </a:t>
            </a:r>
            <a:r>
              <a:rPr lang="nl" sz="1800"/>
              <a:t>and</a:t>
            </a:r>
            <a:r>
              <a:rPr lang="nl" sz="1800"/>
              <a:t> Engineering @TUDelft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nl" sz="1800"/>
              <a:t>Software engineer @Source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71" name="Google Shape;471;p32"/>
          <p:cNvPicPr preferRelativeResize="0"/>
          <p:nvPr/>
        </p:nvPicPr>
        <p:blipFill rotWithShape="1">
          <a:blip r:embed="rId3">
            <a:alphaModFix/>
          </a:blip>
          <a:srcRect b="0" l="0" r="0" t="27362"/>
          <a:stretch/>
        </p:blipFill>
        <p:spPr>
          <a:xfrm>
            <a:off x="4723500" y="335591"/>
            <a:ext cx="4018798" cy="3892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0"/>
          <p:cNvSpPr txBox="1"/>
          <p:nvPr/>
        </p:nvSpPr>
        <p:spPr>
          <a:xfrm>
            <a:off x="4098825" y="2078525"/>
            <a:ext cx="9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Model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File:Greenhouse icon.svg - Wikimedia Commons" id="629" name="Google Shape;6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41" y="457415"/>
            <a:ext cx="796874" cy="7321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sor - Free technology icons" id="630" name="Google Shape;6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04793" y="351825"/>
            <a:ext cx="191553" cy="175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sor - Free technology icons" id="631" name="Google Shape;63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1060" y="351825"/>
            <a:ext cx="191553" cy="175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sor - Free technology icons" id="632" name="Google Shape;63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47225" y="527816"/>
            <a:ext cx="191553" cy="175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sor - Free technology icons" id="633" name="Google Shape;6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333072" y="588174"/>
            <a:ext cx="191553" cy="17599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0"/>
          <p:cNvSpPr/>
          <p:nvPr/>
        </p:nvSpPr>
        <p:spPr>
          <a:xfrm>
            <a:off x="3933675" y="1993775"/>
            <a:ext cx="1327200" cy="569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0"/>
          <p:cNvSpPr txBox="1"/>
          <p:nvPr/>
        </p:nvSpPr>
        <p:spPr>
          <a:xfrm>
            <a:off x="3908475" y="1970825"/>
            <a:ext cx="137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Forecast system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1"/>
          <p:cNvSpPr txBox="1"/>
          <p:nvPr/>
        </p:nvSpPr>
        <p:spPr>
          <a:xfrm>
            <a:off x="4098825" y="2078525"/>
            <a:ext cx="9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Model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File:Greenhouse icon.svg - Wikimedia Commons" id="641" name="Google Shape;6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41" y="457415"/>
            <a:ext cx="796874" cy="7321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sor - Free technology icons" id="642" name="Google Shape;64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04793" y="351825"/>
            <a:ext cx="191553" cy="175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sor - Free technology icons" id="643" name="Google Shape;64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1060" y="351825"/>
            <a:ext cx="191553" cy="175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sor - Free technology icons" id="644" name="Google Shape;64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47225" y="527816"/>
            <a:ext cx="191553" cy="175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sor - Free technology icons" id="645" name="Google Shape;6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333072" y="588174"/>
            <a:ext cx="191553" cy="17599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1"/>
          <p:cNvSpPr/>
          <p:nvPr/>
        </p:nvSpPr>
        <p:spPr>
          <a:xfrm>
            <a:off x="4297425" y="527825"/>
            <a:ext cx="460725" cy="6198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1"/>
          <p:cNvSpPr/>
          <p:nvPr/>
        </p:nvSpPr>
        <p:spPr>
          <a:xfrm>
            <a:off x="1930925" y="681150"/>
            <a:ext cx="1799700" cy="28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/>
              <a:t>Data pipelines</a:t>
            </a:r>
            <a:endParaRPr sz="1200"/>
          </a:p>
        </p:txBody>
      </p:sp>
      <p:cxnSp>
        <p:nvCxnSpPr>
          <p:cNvPr id="648" name="Google Shape;648;p51"/>
          <p:cNvCxnSpPr>
            <a:stCxn id="641" idx="3"/>
            <a:endCxn id="647" idx="1"/>
          </p:cNvCxnSpPr>
          <p:nvPr/>
        </p:nvCxnSpPr>
        <p:spPr>
          <a:xfrm flipH="1" rot="10800000">
            <a:off x="1375215" y="822283"/>
            <a:ext cx="555600" cy="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9" name="Google Shape;649;p51"/>
          <p:cNvCxnSpPr/>
          <p:nvPr/>
        </p:nvCxnSpPr>
        <p:spPr>
          <a:xfrm flipH="1" rot="10800000">
            <a:off x="3730615" y="837133"/>
            <a:ext cx="555600" cy="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0" name="Google Shape;650;p51"/>
          <p:cNvSpPr/>
          <p:nvPr/>
        </p:nvSpPr>
        <p:spPr>
          <a:xfrm>
            <a:off x="3933675" y="1993775"/>
            <a:ext cx="1327200" cy="569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1"/>
          <p:cNvSpPr txBox="1"/>
          <p:nvPr/>
        </p:nvSpPr>
        <p:spPr>
          <a:xfrm>
            <a:off x="3908475" y="1970825"/>
            <a:ext cx="137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Forecast system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2"/>
          <p:cNvSpPr txBox="1"/>
          <p:nvPr/>
        </p:nvSpPr>
        <p:spPr>
          <a:xfrm>
            <a:off x="4098825" y="2078525"/>
            <a:ext cx="9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Model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File:Greenhouse icon.svg - Wikimedia Commons" id="657" name="Google Shape;6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41" y="457415"/>
            <a:ext cx="796874" cy="7321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sor - Free technology icons" id="658" name="Google Shape;65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04793" y="351825"/>
            <a:ext cx="191553" cy="175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sor - Free technology icons" id="659" name="Google Shape;65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1060" y="351825"/>
            <a:ext cx="191553" cy="175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sor - Free technology icons" id="660" name="Google Shape;66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47225" y="527816"/>
            <a:ext cx="191553" cy="175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sor - Free technology icons" id="661" name="Google Shape;66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333072" y="588174"/>
            <a:ext cx="191553" cy="17599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52"/>
          <p:cNvSpPr/>
          <p:nvPr/>
        </p:nvSpPr>
        <p:spPr>
          <a:xfrm>
            <a:off x="4297425" y="527825"/>
            <a:ext cx="460725" cy="6198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2"/>
          <p:cNvSpPr/>
          <p:nvPr/>
        </p:nvSpPr>
        <p:spPr>
          <a:xfrm>
            <a:off x="1930925" y="681150"/>
            <a:ext cx="1799700" cy="28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/>
              <a:t>Data pipelines</a:t>
            </a:r>
            <a:endParaRPr sz="1200"/>
          </a:p>
        </p:txBody>
      </p:sp>
      <p:cxnSp>
        <p:nvCxnSpPr>
          <p:cNvPr id="664" name="Google Shape;664;p52"/>
          <p:cNvCxnSpPr>
            <a:stCxn id="657" idx="3"/>
            <a:endCxn id="663" idx="1"/>
          </p:cNvCxnSpPr>
          <p:nvPr/>
        </p:nvCxnSpPr>
        <p:spPr>
          <a:xfrm flipH="1" rot="10800000">
            <a:off x="1375215" y="822283"/>
            <a:ext cx="555600" cy="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5" name="Google Shape;665;p52"/>
          <p:cNvCxnSpPr/>
          <p:nvPr/>
        </p:nvCxnSpPr>
        <p:spPr>
          <a:xfrm flipH="1" rot="10800000">
            <a:off x="3730615" y="837133"/>
            <a:ext cx="555600" cy="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6" name="Google Shape;666;p52"/>
          <p:cNvSpPr/>
          <p:nvPr/>
        </p:nvSpPr>
        <p:spPr>
          <a:xfrm>
            <a:off x="6064975" y="410475"/>
            <a:ext cx="2571600" cy="2756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2"/>
          <p:cNvSpPr/>
          <p:nvPr/>
        </p:nvSpPr>
        <p:spPr>
          <a:xfrm>
            <a:off x="6420925" y="700475"/>
            <a:ext cx="1859700" cy="34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Exploration</a:t>
            </a:r>
            <a:endParaRPr/>
          </a:p>
        </p:txBody>
      </p:sp>
      <p:sp>
        <p:nvSpPr>
          <p:cNvPr id="668" name="Google Shape;668;p52"/>
          <p:cNvSpPr/>
          <p:nvPr/>
        </p:nvSpPr>
        <p:spPr>
          <a:xfrm>
            <a:off x="6458700" y="1281700"/>
            <a:ext cx="1859700" cy="34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Feature Engineering</a:t>
            </a:r>
            <a:endParaRPr/>
          </a:p>
        </p:txBody>
      </p:sp>
      <p:sp>
        <p:nvSpPr>
          <p:cNvPr id="669" name="Google Shape;669;p52"/>
          <p:cNvSpPr/>
          <p:nvPr/>
        </p:nvSpPr>
        <p:spPr>
          <a:xfrm>
            <a:off x="6458700" y="1862925"/>
            <a:ext cx="1859700" cy="34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Training</a:t>
            </a:r>
            <a:endParaRPr/>
          </a:p>
        </p:txBody>
      </p:sp>
      <p:sp>
        <p:nvSpPr>
          <p:cNvPr id="670" name="Google Shape;670;p52"/>
          <p:cNvSpPr/>
          <p:nvPr/>
        </p:nvSpPr>
        <p:spPr>
          <a:xfrm>
            <a:off x="6458700" y="2444150"/>
            <a:ext cx="1859700" cy="34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Evaluation</a:t>
            </a:r>
            <a:endParaRPr/>
          </a:p>
        </p:txBody>
      </p:sp>
      <p:cxnSp>
        <p:nvCxnSpPr>
          <p:cNvPr id="671" name="Google Shape;671;p52"/>
          <p:cNvCxnSpPr/>
          <p:nvPr/>
        </p:nvCxnSpPr>
        <p:spPr>
          <a:xfrm>
            <a:off x="4797965" y="822908"/>
            <a:ext cx="1258500" cy="6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Scientist - Free education icons" id="672" name="Google Shape;67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0963" y="3854600"/>
            <a:ext cx="872625" cy="8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52"/>
          <p:cNvSpPr/>
          <p:nvPr/>
        </p:nvSpPr>
        <p:spPr>
          <a:xfrm>
            <a:off x="6420925" y="4066963"/>
            <a:ext cx="1859700" cy="447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Input from existing literature</a:t>
            </a:r>
            <a:endParaRPr/>
          </a:p>
        </p:txBody>
      </p:sp>
      <p:cxnSp>
        <p:nvCxnSpPr>
          <p:cNvPr id="674" name="Google Shape;674;p52"/>
          <p:cNvCxnSpPr>
            <a:stCxn id="673" idx="0"/>
            <a:endCxn id="666" idx="2"/>
          </p:cNvCxnSpPr>
          <p:nvPr/>
        </p:nvCxnSpPr>
        <p:spPr>
          <a:xfrm rot="10800000">
            <a:off x="7350775" y="3166663"/>
            <a:ext cx="0" cy="900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5" name="Google Shape;675;p52"/>
          <p:cNvCxnSpPr>
            <a:stCxn id="672" idx="3"/>
          </p:cNvCxnSpPr>
          <p:nvPr/>
        </p:nvCxnSpPr>
        <p:spPr>
          <a:xfrm flipH="1" rot="10800000">
            <a:off x="5033587" y="4287613"/>
            <a:ext cx="1385400" cy="3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6" name="Google Shape;676;p52"/>
          <p:cNvCxnSpPr/>
          <p:nvPr/>
        </p:nvCxnSpPr>
        <p:spPr>
          <a:xfrm flipH="1">
            <a:off x="5260975" y="2240325"/>
            <a:ext cx="797100" cy="16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7" name="Google Shape;677;p52"/>
          <p:cNvSpPr/>
          <p:nvPr/>
        </p:nvSpPr>
        <p:spPr>
          <a:xfrm>
            <a:off x="3933675" y="1993775"/>
            <a:ext cx="1327200" cy="569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2"/>
          <p:cNvSpPr txBox="1"/>
          <p:nvPr/>
        </p:nvSpPr>
        <p:spPr>
          <a:xfrm>
            <a:off x="3908475" y="1970825"/>
            <a:ext cx="137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Forecast system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3"/>
          <p:cNvSpPr txBox="1"/>
          <p:nvPr>
            <p:ph type="title"/>
          </p:nvPr>
        </p:nvSpPr>
        <p:spPr>
          <a:xfrm>
            <a:off x="315725" y="108000"/>
            <a:ext cx="83415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2900"/>
              <a:t>The photosynthesis processes are complemented by fitting models in cultivate</a:t>
            </a:r>
            <a:endParaRPr sz="2900"/>
          </a:p>
        </p:txBody>
      </p:sp>
      <p:sp>
        <p:nvSpPr>
          <p:cNvPr id="684" name="Google Shape;684;p53"/>
          <p:cNvSpPr/>
          <p:nvPr/>
        </p:nvSpPr>
        <p:spPr>
          <a:xfrm>
            <a:off x="434275" y="1315350"/>
            <a:ext cx="4404600" cy="323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PART 1: Assimilates generation: </a:t>
            </a:r>
            <a:endParaRPr b="1"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Photosynthesis rate of plant</a:t>
            </a:r>
            <a:endParaRPr sz="13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5" name="Google Shape;685;p53"/>
          <p:cNvSpPr/>
          <p:nvPr/>
        </p:nvSpPr>
        <p:spPr>
          <a:xfrm>
            <a:off x="5046875" y="1315350"/>
            <a:ext cx="3610500" cy="323400"/>
          </a:xfrm>
          <a:prstGeom prst="rect">
            <a:avLst/>
          </a:prstGeom>
          <a:solidFill>
            <a:srgbClr val="A1CBB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PART 2: Assimilates partitioning: </a:t>
            </a:r>
            <a:endParaRPr b="1" sz="1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1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Competition between fruits and other plant parts</a:t>
            </a:r>
            <a:endParaRPr sz="13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686" name="Google Shape;6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975" y="1769025"/>
            <a:ext cx="7596052" cy="2896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7" name="Google Shape;687;p53"/>
          <p:cNvGrpSpPr/>
          <p:nvPr/>
        </p:nvGrpSpPr>
        <p:grpSpPr>
          <a:xfrm>
            <a:off x="7114885" y="3740136"/>
            <a:ext cx="405199" cy="377745"/>
            <a:chOff x="7692675" y="2177925"/>
            <a:chExt cx="513300" cy="508200"/>
          </a:xfrm>
        </p:grpSpPr>
        <p:sp>
          <p:nvSpPr>
            <p:cNvPr id="688" name="Google Shape;688;p53"/>
            <p:cNvSpPr/>
            <p:nvPr/>
          </p:nvSpPr>
          <p:spPr>
            <a:xfrm>
              <a:off x="7692675" y="2177925"/>
              <a:ext cx="513300" cy="5082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89" name="Google Shape;689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99487" y="2277170"/>
              <a:ext cx="299638" cy="3097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0" name="Google Shape;690;p53"/>
          <p:cNvGrpSpPr/>
          <p:nvPr/>
        </p:nvGrpSpPr>
        <p:grpSpPr>
          <a:xfrm>
            <a:off x="7082785" y="2118911"/>
            <a:ext cx="405199" cy="377745"/>
            <a:chOff x="7692675" y="2177925"/>
            <a:chExt cx="513300" cy="508200"/>
          </a:xfrm>
        </p:grpSpPr>
        <p:sp>
          <p:nvSpPr>
            <p:cNvPr id="691" name="Google Shape;691;p53"/>
            <p:cNvSpPr/>
            <p:nvPr/>
          </p:nvSpPr>
          <p:spPr>
            <a:xfrm>
              <a:off x="7692675" y="2177925"/>
              <a:ext cx="513300" cy="5082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2" name="Google Shape;692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99487" y="2277170"/>
              <a:ext cx="299638" cy="3097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3" name="Google Shape;693;p53"/>
          <p:cNvGrpSpPr/>
          <p:nvPr/>
        </p:nvGrpSpPr>
        <p:grpSpPr>
          <a:xfrm>
            <a:off x="2153310" y="2874186"/>
            <a:ext cx="405199" cy="377745"/>
            <a:chOff x="7692675" y="2177925"/>
            <a:chExt cx="513300" cy="508200"/>
          </a:xfrm>
        </p:grpSpPr>
        <p:sp>
          <p:nvSpPr>
            <p:cNvPr id="694" name="Google Shape;694;p53"/>
            <p:cNvSpPr/>
            <p:nvPr/>
          </p:nvSpPr>
          <p:spPr>
            <a:xfrm>
              <a:off x="7692675" y="2177925"/>
              <a:ext cx="513300" cy="5082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5" name="Google Shape;695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99487" y="2277170"/>
              <a:ext cx="299638" cy="3097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6" name="Google Shape;696;p53"/>
          <p:cNvGrpSpPr/>
          <p:nvPr/>
        </p:nvGrpSpPr>
        <p:grpSpPr>
          <a:xfrm>
            <a:off x="3756860" y="4236361"/>
            <a:ext cx="405199" cy="377745"/>
            <a:chOff x="7692675" y="2177925"/>
            <a:chExt cx="513300" cy="508200"/>
          </a:xfrm>
        </p:grpSpPr>
        <p:sp>
          <p:nvSpPr>
            <p:cNvPr id="697" name="Google Shape;697;p53"/>
            <p:cNvSpPr/>
            <p:nvPr/>
          </p:nvSpPr>
          <p:spPr>
            <a:xfrm>
              <a:off x="7692675" y="2177925"/>
              <a:ext cx="513300" cy="5082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8" name="Google Shape;698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99487" y="2277170"/>
              <a:ext cx="299638" cy="3097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9" name="Google Shape;699;p53"/>
          <p:cNvSpPr txBox="1"/>
          <p:nvPr/>
        </p:nvSpPr>
        <p:spPr>
          <a:xfrm>
            <a:off x="4162500" y="4178925"/>
            <a:ext cx="81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/>
              <a:t>Statistical. Model</a:t>
            </a:r>
            <a:endParaRPr sz="1000"/>
          </a:p>
        </p:txBody>
      </p:sp>
      <p:sp>
        <p:nvSpPr>
          <p:cNvPr id="700" name="Google Shape;700;p53"/>
          <p:cNvSpPr/>
          <p:nvPr/>
        </p:nvSpPr>
        <p:spPr>
          <a:xfrm>
            <a:off x="7519700" y="907925"/>
            <a:ext cx="1192500" cy="223500"/>
          </a:xfrm>
          <a:prstGeom prst="rect">
            <a:avLst/>
          </a:prstGeom>
          <a:solidFill>
            <a:schemeClr val="accent5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000">
                <a:latin typeface="Space Grotesk"/>
                <a:ea typeface="Space Grotesk"/>
                <a:cs typeface="Space Grotesk"/>
                <a:sym typeface="Space Grotesk"/>
              </a:rPr>
              <a:t>Deep dive - pt. 2</a:t>
            </a:r>
            <a:endParaRPr sz="10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4"/>
          <p:cNvSpPr txBox="1"/>
          <p:nvPr/>
        </p:nvSpPr>
        <p:spPr>
          <a:xfrm>
            <a:off x="4098825" y="2078525"/>
            <a:ext cx="9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Model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File:Greenhouse icon.svg - Wikimedia Commons" id="706" name="Google Shape;7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41" y="457415"/>
            <a:ext cx="796874" cy="7321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sor - Free technology icons" id="707" name="Google Shape;70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04793" y="351825"/>
            <a:ext cx="191553" cy="175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sor - Free technology icons" id="708" name="Google Shape;70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1060" y="351825"/>
            <a:ext cx="191553" cy="175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sor - Free technology icons" id="709" name="Google Shape;70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47225" y="527816"/>
            <a:ext cx="191553" cy="175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sor - Free technology icons" id="710" name="Google Shape;71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333072" y="588174"/>
            <a:ext cx="191553" cy="17599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54"/>
          <p:cNvSpPr/>
          <p:nvPr/>
        </p:nvSpPr>
        <p:spPr>
          <a:xfrm>
            <a:off x="4297425" y="527825"/>
            <a:ext cx="460725" cy="6198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4"/>
          <p:cNvSpPr/>
          <p:nvPr/>
        </p:nvSpPr>
        <p:spPr>
          <a:xfrm>
            <a:off x="1930925" y="681150"/>
            <a:ext cx="1799700" cy="28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/>
              <a:t>Data pipelines</a:t>
            </a:r>
            <a:endParaRPr sz="1200"/>
          </a:p>
        </p:txBody>
      </p:sp>
      <p:cxnSp>
        <p:nvCxnSpPr>
          <p:cNvPr id="713" name="Google Shape;713;p54"/>
          <p:cNvCxnSpPr>
            <a:stCxn id="706" idx="3"/>
            <a:endCxn id="712" idx="1"/>
          </p:cNvCxnSpPr>
          <p:nvPr/>
        </p:nvCxnSpPr>
        <p:spPr>
          <a:xfrm flipH="1" rot="10800000">
            <a:off x="1375215" y="822283"/>
            <a:ext cx="555600" cy="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4" name="Google Shape;714;p54"/>
          <p:cNvCxnSpPr/>
          <p:nvPr/>
        </p:nvCxnSpPr>
        <p:spPr>
          <a:xfrm flipH="1" rot="10800000">
            <a:off x="3730615" y="837133"/>
            <a:ext cx="555600" cy="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5" name="Google Shape;715;p54"/>
          <p:cNvSpPr/>
          <p:nvPr/>
        </p:nvSpPr>
        <p:spPr>
          <a:xfrm>
            <a:off x="6064975" y="410475"/>
            <a:ext cx="2571600" cy="2756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4"/>
          <p:cNvSpPr/>
          <p:nvPr/>
        </p:nvSpPr>
        <p:spPr>
          <a:xfrm>
            <a:off x="6420925" y="700475"/>
            <a:ext cx="1859700" cy="34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Exploration</a:t>
            </a:r>
            <a:endParaRPr/>
          </a:p>
        </p:txBody>
      </p:sp>
      <p:sp>
        <p:nvSpPr>
          <p:cNvPr id="717" name="Google Shape;717;p54"/>
          <p:cNvSpPr/>
          <p:nvPr/>
        </p:nvSpPr>
        <p:spPr>
          <a:xfrm>
            <a:off x="6458700" y="1281700"/>
            <a:ext cx="1859700" cy="34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Feature Engineering</a:t>
            </a:r>
            <a:endParaRPr/>
          </a:p>
        </p:txBody>
      </p:sp>
      <p:sp>
        <p:nvSpPr>
          <p:cNvPr id="718" name="Google Shape;718;p54"/>
          <p:cNvSpPr/>
          <p:nvPr/>
        </p:nvSpPr>
        <p:spPr>
          <a:xfrm>
            <a:off x="6458700" y="1862925"/>
            <a:ext cx="1859700" cy="34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Training</a:t>
            </a:r>
            <a:endParaRPr/>
          </a:p>
        </p:txBody>
      </p:sp>
      <p:sp>
        <p:nvSpPr>
          <p:cNvPr id="719" name="Google Shape;719;p54"/>
          <p:cNvSpPr/>
          <p:nvPr/>
        </p:nvSpPr>
        <p:spPr>
          <a:xfrm>
            <a:off x="6458700" y="2444150"/>
            <a:ext cx="1859700" cy="34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Evaluation</a:t>
            </a:r>
            <a:endParaRPr/>
          </a:p>
        </p:txBody>
      </p:sp>
      <p:cxnSp>
        <p:nvCxnSpPr>
          <p:cNvPr id="720" name="Google Shape;720;p54"/>
          <p:cNvCxnSpPr/>
          <p:nvPr/>
        </p:nvCxnSpPr>
        <p:spPr>
          <a:xfrm>
            <a:off x="4797965" y="822908"/>
            <a:ext cx="1258500" cy="6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Scientist - Free education icons" id="721" name="Google Shape;72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0963" y="3854600"/>
            <a:ext cx="872625" cy="8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4"/>
          <p:cNvSpPr/>
          <p:nvPr/>
        </p:nvSpPr>
        <p:spPr>
          <a:xfrm>
            <a:off x="6420925" y="4066963"/>
            <a:ext cx="1859700" cy="447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Input from existing literature</a:t>
            </a:r>
            <a:endParaRPr/>
          </a:p>
        </p:txBody>
      </p:sp>
      <p:cxnSp>
        <p:nvCxnSpPr>
          <p:cNvPr id="723" name="Google Shape;723;p54"/>
          <p:cNvCxnSpPr>
            <a:stCxn id="722" idx="0"/>
            <a:endCxn id="715" idx="2"/>
          </p:cNvCxnSpPr>
          <p:nvPr/>
        </p:nvCxnSpPr>
        <p:spPr>
          <a:xfrm rot="10800000">
            <a:off x="7350775" y="3166663"/>
            <a:ext cx="0" cy="900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4" name="Google Shape;724;p54"/>
          <p:cNvCxnSpPr>
            <a:stCxn id="721" idx="3"/>
          </p:cNvCxnSpPr>
          <p:nvPr/>
        </p:nvCxnSpPr>
        <p:spPr>
          <a:xfrm flipH="1" rot="10800000">
            <a:off x="5033587" y="4287613"/>
            <a:ext cx="1385400" cy="3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5" name="Google Shape;725;p54"/>
          <p:cNvCxnSpPr/>
          <p:nvPr/>
        </p:nvCxnSpPr>
        <p:spPr>
          <a:xfrm flipH="1">
            <a:off x="5260975" y="2240325"/>
            <a:ext cx="797100" cy="16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Computer - Free computer icons" id="726" name="Google Shape;72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350" y="1993775"/>
            <a:ext cx="787200" cy="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4"/>
          <p:cNvSpPr/>
          <p:nvPr/>
        </p:nvSpPr>
        <p:spPr>
          <a:xfrm>
            <a:off x="3933675" y="1993775"/>
            <a:ext cx="1327200" cy="569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4"/>
          <p:cNvSpPr txBox="1"/>
          <p:nvPr/>
        </p:nvSpPr>
        <p:spPr>
          <a:xfrm>
            <a:off x="3908475" y="1970825"/>
            <a:ext cx="137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Forecast system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e:Greenhouse icon.svg - Wikimedia Commons" id="733" name="Google Shape;7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41" y="457415"/>
            <a:ext cx="796874" cy="7321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sor - Free technology icons" id="734" name="Google Shape;73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04793" y="351825"/>
            <a:ext cx="191553" cy="175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sor - Free technology icons" id="735" name="Google Shape;73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1060" y="351825"/>
            <a:ext cx="191553" cy="175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sor - Free technology icons" id="736" name="Google Shape;73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47225" y="527816"/>
            <a:ext cx="191553" cy="175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nsor - Free technology icons" id="737" name="Google Shape;7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333072" y="588174"/>
            <a:ext cx="191553" cy="17599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5"/>
          <p:cNvSpPr/>
          <p:nvPr/>
        </p:nvSpPr>
        <p:spPr>
          <a:xfrm>
            <a:off x="4297425" y="527825"/>
            <a:ext cx="460725" cy="6198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5"/>
          <p:cNvSpPr/>
          <p:nvPr/>
        </p:nvSpPr>
        <p:spPr>
          <a:xfrm>
            <a:off x="1930925" y="681150"/>
            <a:ext cx="1799700" cy="28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/>
              <a:t>Data pipelines</a:t>
            </a:r>
            <a:endParaRPr sz="1200"/>
          </a:p>
        </p:txBody>
      </p:sp>
      <p:cxnSp>
        <p:nvCxnSpPr>
          <p:cNvPr id="740" name="Google Shape;740;p55"/>
          <p:cNvCxnSpPr>
            <a:stCxn id="733" idx="3"/>
            <a:endCxn id="739" idx="1"/>
          </p:cNvCxnSpPr>
          <p:nvPr/>
        </p:nvCxnSpPr>
        <p:spPr>
          <a:xfrm flipH="1" rot="10800000">
            <a:off x="1375215" y="822283"/>
            <a:ext cx="555600" cy="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1" name="Google Shape;741;p55"/>
          <p:cNvCxnSpPr/>
          <p:nvPr/>
        </p:nvCxnSpPr>
        <p:spPr>
          <a:xfrm flipH="1" rot="10800000">
            <a:off x="3730615" y="837133"/>
            <a:ext cx="555600" cy="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2" name="Google Shape;742;p55"/>
          <p:cNvSpPr/>
          <p:nvPr/>
        </p:nvSpPr>
        <p:spPr>
          <a:xfrm>
            <a:off x="6064975" y="410475"/>
            <a:ext cx="2571600" cy="2756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5"/>
          <p:cNvSpPr/>
          <p:nvPr/>
        </p:nvSpPr>
        <p:spPr>
          <a:xfrm>
            <a:off x="6420925" y="700475"/>
            <a:ext cx="1859700" cy="34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Exploration</a:t>
            </a:r>
            <a:endParaRPr/>
          </a:p>
        </p:txBody>
      </p:sp>
      <p:sp>
        <p:nvSpPr>
          <p:cNvPr id="744" name="Google Shape;744;p55"/>
          <p:cNvSpPr/>
          <p:nvPr/>
        </p:nvSpPr>
        <p:spPr>
          <a:xfrm>
            <a:off x="6458700" y="1281700"/>
            <a:ext cx="1859700" cy="34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Feature Engineering</a:t>
            </a:r>
            <a:endParaRPr/>
          </a:p>
        </p:txBody>
      </p:sp>
      <p:sp>
        <p:nvSpPr>
          <p:cNvPr id="745" name="Google Shape;745;p55"/>
          <p:cNvSpPr/>
          <p:nvPr/>
        </p:nvSpPr>
        <p:spPr>
          <a:xfrm>
            <a:off x="6458700" y="1862925"/>
            <a:ext cx="1859700" cy="34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Training</a:t>
            </a:r>
            <a:endParaRPr/>
          </a:p>
        </p:txBody>
      </p:sp>
      <p:sp>
        <p:nvSpPr>
          <p:cNvPr id="746" name="Google Shape;746;p55"/>
          <p:cNvSpPr/>
          <p:nvPr/>
        </p:nvSpPr>
        <p:spPr>
          <a:xfrm>
            <a:off x="6458700" y="2444150"/>
            <a:ext cx="1859700" cy="343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Evaluation</a:t>
            </a:r>
            <a:endParaRPr/>
          </a:p>
        </p:txBody>
      </p:sp>
      <p:cxnSp>
        <p:nvCxnSpPr>
          <p:cNvPr id="747" name="Google Shape;747;p55"/>
          <p:cNvCxnSpPr/>
          <p:nvPr/>
        </p:nvCxnSpPr>
        <p:spPr>
          <a:xfrm>
            <a:off x="4797965" y="822908"/>
            <a:ext cx="1258500" cy="6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Scientist - Free education icons" id="748" name="Google Shape;74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0963" y="3854600"/>
            <a:ext cx="872625" cy="8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55"/>
          <p:cNvSpPr/>
          <p:nvPr/>
        </p:nvSpPr>
        <p:spPr>
          <a:xfrm>
            <a:off x="6420925" y="4066963"/>
            <a:ext cx="1859700" cy="447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Input from existing literature</a:t>
            </a:r>
            <a:endParaRPr/>
          </a:p>
        </p:txBody>
      </p:sp>
      <p:cxnSp>
        <p:nvCxnSpPr>
          <p:cNvPr id="750" name="Google Shape;750;p55"/>
          <p:cNvCxnSpPr>
            <a:stCxn id="749" idx="0"/>
            <a:endCxn id="742" idx="2"/>
          </p:cNvCxnSpPr>
          <p:nvPr/>
        </p:nvCxnSpPr>
        <p:spPr>
          <a:xfrm rot="10800000">
            <a:off x="7350775" y="3166663"/>
            <a:ext cx="0" cy="900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1" name="Google Shape;751;p55"/>
          <p:cNvCxnSpPr>
            <a:stCxn id="748" idx="3"/>
          </p:cNvCxnSpPr>
          <p:nvPr/>
        </p:nvCxnSpPr>
        <p:spPr>
          <a:xfrm flipH="1" rot="10800000">
            <a:off x="5033587" y="4287613"/>
            <a:ext cx="1385400" cy="3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2" name="Google Shape;752;p55"/>
          <p:cNvCxnSpPr/>
          <p:nvPr/>
        </p:nvCxnSpPr>
        <p:spPr>
          <a:xfrm flipH="1">
            <a:off x="5260975" y="2240325"/>
            <a:ext cx="797100" cy="16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53" name="Google Shape;753;p55"/>
          <p:cNvSpPr/>
          <p:nvPr/>
        </p:nvSpPr>
        <p:spPr>
          <a:xfrm>
            <a:off x="2420950" y="2022975"/>
            <a:ext cx="658350" cy="527850"/>
          </a:xfrm>
          <a:prstGeom prst="flowChartProcess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200"/>
              <a:t>API</a:t>
            </a:r>
            <a:endParaRPr sz="1200"/>
          </a:p>
        </p:txBody>
      </p:sp>
      <p:cxnSp>
        <p:nvCxnSpPr>
          <p:cNvPr id="754" name="Google Shape;754;p55"/>
          <p:cNvCxnSpPr/>
          <p:nvPr/>
        </p:nvCxnSpPr>
        <p:spPr>
          <a:xfrm rot="10800000">
            <a:off x="3096075" y="2278625"/>
            <a:ext cx="837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5" name="Google Shape;755;p55"/>
          <p:cNvCxnSpPr>
            <a:stCxn id="753" idx="1"/>
          </p:cNvCxnSpPr>
          <p:nvPr/>
        </p:nvCxnSpPr>
        <p:spPr>
          <a:xfrm flipH="1">
            <a:off x="1281550" y="2286900"/>
            <a:ext cx="1139400" cy="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Computer - Free computer icons" id="756" name="Google Shape;75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350" y="1993775"/>
            <a:ext cx="787200" cy="7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5"/>
          <p:cNvSpPr/>
          <p:nvPr/>
        </p:nvSpPr>
        <p:spPr>
          <a:xfrm>
            <a:off x="3933675" y="1993775"/>
            <a:ext cx="1327200" cy="569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5"/>
          <p:cNvSpPr txBox="1"/>
          <p:nvPr/>
        </p:nvSpPr>
        <p:spPr>
          <a:xfrm>
            <a:off x="3908475" y="1970825"/>
            <a:ext cx="137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chemeClr val="dk1"/>
                </a:solidFill>
              </a:rPr>
              <a:t>Forecast system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6"/>
          <p:cNvSpPr txBox="1"/>
          <p:nvPr>
            <p:ph type="title"/>
          </p:nvPr>
        </p:nvSpPr>
        <p:spPr>
          <a:xfrm>
            <a:off x="315725" y="108000"/>
            <a:ext cx="83415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Our </a:t>
            </a:r>
            <a:r>
              <a:rPr lang="nl"/>
              <a:t>experience</a:t>
            </a:r>
            <a:r>
              <a:rPr lang="nl"/>
              <a:t> with python</a:t>
            </a:r>
            <a:endParaRPr/>
          </a:p>
        </p:txBody>
      </p:sp>
      <p:sp>
        <p:nvSpPr>
          <p:cNvPr id="764" name="Google Shape;764;p56"/>
          <p:cNvSpPr txBox="1"/>
          <p:nvPr/>
        </p:nvSpPr>
        <p:spPr>
          <a:xfrm>
            <a:off x="508900" y="1208625"/>
            <a:ext cx="4525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+"/>
            </a:pPr>
            <a:r>
              <a:rPr lang="nl" sz="2400">
                <a:solidFill>
                  <a:schemeClr val="dk2"/>
                </a:solidFill>
              </a:rPr>
              <a:t>Excellent support for data science libraries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+"/>
            </a:pPr>
            <a:r>
              <a:rPr lang="nl" sz="2400">
                <a:solidFill>
                  <a:schemeClr val="dk2"/>
                </a:solidFill>
              </a:rPr>
              <a:t>Fast prototyping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+"/>
            </a:pPr>
            <a:r>
              <a:rPr lang="nl" sz="2400">
                <a:solidFill>
                  <a:schemeClr val="dk2"/>
                </a:solidFill>
              </a:rPr>
              <a:t>Easy to pick up</a:t>
            </a:r>
            <a:endParaRPr sz="2400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nl" sz="2400">
                <a:solidFill>
                  <a:schemeClr val="dk2"/>
                </a:solidFill>
              </a:rPr>
              <a:t>Maintainability in production systems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descr="Python icon - Free download on Iconfinder" id="765" name="Google Shape;7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475" y="1133300"/>
            <a:ext cx="3089574" cy="308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7"/>
          <p:cNvSpPr txBox="1"/>
          <p:nvPr>
            <p:ph type="title"/>
          </p:nvPr>
        </p:nvSpPr>
        <p:spPr>
          <a:xfrm>
            <a:off x="327225" y="1899450"/>
            <a:ext cx="8516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Questions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8"/>
          <p:cNvSpPr txBox="1"/>
          <p:nvPr>
            <p:ph type="title"/>
          </p:nvPr>
        </p:nvSpPr>
        <p:spPr>
          <a:xfrm>
            <a:off x="327225" y="1899450"/>
            <a:ext cx="85167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Backups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9"/>
          <p:cNvSpPr txBox="1"/>
          <p:nvPr>
            <p:ph type="title"/>
          </p:nvPr>
        </p:nvSpPr>
        <p:spPr>
          <a:xfrm>
            <a:off x="315725" y="108000"/>
            <a:ext cx="83415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600"/>
              <a:t>Through the climate computer, the grower calibrates climate and irrigation settings. The climate settings are very complex and influence each other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81" name="Google Shape;781;p59"/>
          <p:cNvSpPr/>
          <p:nvPr/>
        </p:nvSpPr>
        <p:spPr>
          <a:xfrm>
            <a:off x="5364654" y="1339813"/>
            <a:ext cx="609300" cy="5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/>
              <a:t>T°</a:t>
            </a:r>
            <a:endParaRPr sz="1300"/>
          </a:p>
        </p:txBody>
      </p:sp>
      <p:sp>
        <p:nvSpPr>
          <p:cNvPr id="782" name="Google Shape;782;p59"/>
          <p:cNvSpPr/>
          <p:nvPr/>
        </p:nvSpPr>
        <p:spPr>
          <a:xfrm>
            <a:off x="5364654" y="1974955"/>
            <a:ext cx="609300" cy="5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/>
              <a:t>AH</a:t>
            </a:r>
            <a:endParaRPr sz="1300"/>
          </a:p>
        </p:txBody>
      </p:sp>
      <p:sp>
        <p:nvSpPr>
          <p:cNvPr id="783" name="Google Shape;783;p59"/>
          <p:cNvSpPr/>
          <p:nvPr/>
        </p:nvSpPr>
        <p:spPr>
          <a:xfrm>
            <a:off x="5364654" y="2610098"/>
            <a:ext cx="609300" cy="5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/>
              <a:t>CO2</a:t>
            </a:r>
            <a:endParaRPr sz="1300"/>
          </a:p>
        </p:txBody>
      </p:sp>
      <p:sp>
        <p:nvSpPr>
          <p:cNvPr id="784" name="Google Shape;784;p59"/>
          <p:cNvSpPr/>
          <p:nvPr/>
        </p:nvSpPr>
        <p:spPr>
          <a:xfrm>
            <a:off x="5364654" y="3245240"/>
            <a:ext cx="609300" cy="5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/>
              <a:t>PAR</a:t>
            </a:r>
            <a:endParaRPr sz="1300"/>
          </a:p>
        </p:txBody>
      </p:sp>
      <p:sp>
        <p:nvSpPr>
          <p:cNvPr id="785" name="Google Shape;785;p59"/>
          <p:cNvSpPr/>
          <p:nvPr/>
        </p:nvSpPr>
        <p:spPr>
          <a:xfrm>
            <a:off x="2537749" y="1868278"/>
            <a:ext cx="1657200" cy="29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/>
              <a:t>Energy screen</a:t>
            </a:r>
            <a:endParaRPr sz="1300"/>
          </a:p>
        </p:txBody>
      </p:sp>
      <p:sp>
        <p:nvSpPr>
          <p:cNvPr id="786" name="Google Shape;786;p59"/>
          <p:cNvSpPr/>
          <p:nvPr/>
        </p:nvSpPr>
        <p:spPr>
          <a:xfrm>
            <a:off x="2537749" y="1339813"/>
            <a:ext cx="1657200" cy="29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/>
              <a:t>Ventilation window</a:t>
            </a:r>
            <a:endParaRPr sz="1300"/>
          </a:p>
        </p:txBody>
      </p:sp>
      <p:sp>
        <p:nvSpPr>
          <p:cNvPr id="787" name="Google Shape;787;p59"/>
          <p:cNvSpPr/>
          <p:nvPr/>
        </p:nvSpPr>
        <p:spPr>
          <a:xfrm>
            <a:off x="2537749" y="2396742"/>
            <a:ext cx="1657200" cy="29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/>
              <a:t>Heating</a:t>
            </a:r>
            <a:endParaRPr sz="1300"/>
          </a:p>
        </p:txBody>
      </p:sp>
      <p:sp>
        <p:nvSpPr>
          <p:cNvPr id="788" name="Google Shape;788;p59"/>
          <p:cNvSpPr/>
          <p:nvPr/>
        </p:nvSpPr>
        <p:spPr>
          <a:xfrm>
            <a:off x="2537749" y="2925207"/>
            <a:ext cx="1657200" cy="29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/>
              <a:t>Supplemental light</a:t>
            </a:r>
            <a:endParaRPr sz="1300"/>
          </a:p>
        </p:txBody>
      </p:sp>
      <p:cxnSp>
        <p:nvCxnSpPr>
          <p:cNvPr id="789" name="Google Shape;789;p59"/>
          <p:cNvCxnSpPr>
            <a:stCxn id="786" idx="3"/>
            <a:endCxn id="781" idx="1"/>
          </p:cNvCxnSpPr>
          <p:nvPr/>
        </p:nvCxnSpPr>
        <p:spPr>
          <a:xfrm>
            <a:off x="4194949" y="1489213"/>
            <a:ext cx="1169700" cy="104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0" name="Google Shape;790;p59"/>
          <p:cNvCxnSpPr>
            <a:stCxn id="786" idx="3"/>
            <a:endCxn id="782" idx="1"/>
          </p:cNvCxnSpPr>
          <p:nvPr/>
        </p:nvCxnSpPr>
        <p:spPr>
          <a:xfrm>
            <a:off x="4194949" y="1489213"/>
            <a:ext cx="1169700" cy="739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1" name="Google Shape;791;p59"/>
          <p:cNvCxnSpPr>
            <a:stCxn id="786" idx="3"/>
            <a:endCxn id="783" idx="1"/>
          </p:cNvCxnSpPr>
          <p:nvPr/>
        </p:nvCxnSpPr>
        <p:spPr>
          <a:xfrm>
            <a:off x="4194949" y="1489213"/>
            <a:ext cx="1169700" cy="1374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59"/>
          <p:cNvCxnSpPr>
            <a:stCxn id="785" idx="3"/>
            <a:endCxn id="781" idx="1"/>
          </p:cNvCxnSpPr>
          <p:nvPr/>
        </p:nvCxnSpPr>
        <p:spPr>
          <a:xfrm flipH="1" rot="10800000">
            <a:off x="4194949" y="1593478"/>
            <a:ext cx="1169700" cy="424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3" name="Google Shape;793;p59"/>
          <p:cNvCxnSpPr>
            <a:stCxn id="785" idx="3"/>
            <a:endCxn id="782" idx="1"/>
          </p:cNvCxnSpPr>
          <p:nvPr/>
        </p:nvCxnSpPr>
        <p:spPr>
          <a:xfrm>
            <a:off x="4194949" y="2017678"/>
            <a:ext cx="1169700" cy="210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4" name="Google Shape;794;p59"/>
          <p:cNvCxnSpPr>
            <a:stCxn id="785" idx="3"/>
            <a:endCxn id="783" idx="1"/>
          </p:cNvCxnSpPr>
          <p:nvPr/>
        </p:nvCxnSpPr>
        <p:spPr>
          <a:xfrm>
            <a:off x="4194949" y="2017678"/>
            <a:ext cx="1169700" cy="846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5" name="Google Shape;795;p59"/>
          <p:cNvCxnSpPr>
            <a:stCxn id="787" idx="3"/>
            <a:endCxn id="781" idx="1"/>
          </p:cNvCxnSpPr>
          <p:nvPr/>
        </p:nvCxnSpPr>
        <p:spPr>
          <a:xfrm flipH="1" rot="10800000">
            <a:off x="4194949" y="1593342"/>
            <a:ext cx="1169700" cy="952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6" name="Google Shape;796;p59"/>
          <p:cNvCxnSpPr>
            <a:stCxn id="787" idx="3"/>
            <a:endCxn id="782" idx="1"/>
          </p:cNvCxnSpPr>
          <p:nvPr/>
        </p:nvCxnSpPr>
        <p:spPr>
          <a:xfrm flipH="1" rot="10800000">
            <a:off x="4194949" y="2228742"/>
            <a:ext cx="1169700" cy="317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7" name="Google Shape;797;p59"/>
          <p:cNvCxnSpPr>
            <a:stCxn id="788" idx="3"/>
            <a:endCxn id="781" idx="1"/>
          </p:cNvCxnSpPr>
          <p:nvPr/>
        </p:nvCxnSpPr>
        <p:spPr>
          <a:xfrm flipH="1" rot="10800000">
            <a:off x="4194949" y="1593507"/>
            <a:ext cx="1169700" cy="14811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8" name="Google Shape;798;p59"/>
          <p:cNvSpPr txBox="1"/>
          <p:nvPr/>
        </p:nvSpPr>
        <p:spPr>
          <a:xfrm>
            <a:off x="2944023" y="1007566"/>
            <a:ext cx="844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nl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Actuator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59"/>
          <p:cNvSpPr txBox="1"/>
          <p:nvPr/>
        </p:nvSpPr>
        <p:spPr>
          <a:xfrm>
            <a:off x="4357414" y="1007566"/>
            <a:ext cx="844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nl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Influence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0" name="Google Shape;800;p59"/>
          <p:cNvSpPr/>
          <p:nvPr/>
        </p:nvSpPr>
        <p:spPr>
          <a:xfrm>
            <a:off x="2537749" y="3410219"/>
            <a:ext cx="1657200" cy="29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/>
              <a:t>CO2 supply</a:t>
            </a:r>
            <a:endParaRPr sz="1300"/>
          </a:p>
        </p:txBody>
      </p:sp>
      <p:cxnSp>
        <p:nvCxnSpPr>
          <p:cNvPr id="801" name="Google Shape;801;p59"/>
          <p:cNvCxnSpPr>
            <a:endCxn id="783" idx="1"/>
          </p:cNvCxnSpPr>
          <p:nvPr/>
        </p:nvCxnSpPr>
        <p:spPr>
          <a:xfrm flipH="1" rot="10800000">
            <a:off x="4195254" y="2863748"/>
            <a:ext cx="1169400" cy="784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2" name="Google Shape;802;p59"/>
          <p:cNvCxnSpPr>
            <a:stCxn id="788" idx="3"/>
            <a:endCxn id="784" idx="1"/>
          </p:cNvCxnSpPr>
          <p:nvPr/>
        </p:nvCxnSpPr>
        <p:spPr>
          <a:xfrm>
            <a:off x="4194949" y="3074607"/>
            <a:ext cx="1169700" cy="424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3" name="Google Shape;803;p59"/>
          <p:cNvCxnSpPr>
            <a:stCxn id="785" idx="3"/>
            <a:endCxn id="784" idx="1"/>
          </p:cNvCxnSpPr>
          <p:nvPr/>
        </p:nvCxnSpPr>
        <p:spPr>
          <a:xfrm>
            <a:off x="4194949" y="2017678"/>
            <a:ext cx="1169700" cy="14811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4" name="Google Shape;804;p59"/>
          <p:cNvSpPr/>
          <p:nvPr/>
        </p:nvSpPr>
        <p:spPr>
          <a:xfrm>
            <a:off x="5184650" y="1006925"/>
            <a:ext cx="944700" cy="2867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9"/>
          <p:cNvSpPr txBox="1"/>
          <p:nvPr/>
        </p:nvSpPr>
        <p:spPr>
          <a:xfrm>
            <a:off x="5246945" y="1007566"/>
            <a:ext cx="844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nl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Climate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59"/>
          <p:cNvSpPr/>
          <p:nvPr/>
        </p:nvSpPr>
        <p:spPr>
          <a:xfrm>
            <a:off x="2537749" y="3895231"/>
            <a:ext cx="1657200" cy="29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/>
              <a:t>Irrigation</a:t>
            </a:r>
            <a:endParaRPr sz="1300"/>
          </a:p>
        </p:txBody>
      </p:sp>
      <p:sp>
        <p:nvSpPr>
          <p:cNvPr id="807" name="Google Shape;807;p59"/>
          <p:cNvSpPr/>
          <p:nvPr/>
        </p:nvSpPr>
        <p:spPr>
          <a:xfrm>
            <a:off x="2402130" y="3752367"/>
            <a:ext cx="1955400" cy="5424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8" name="Google Shape;8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00" y="1856350"/>
            <a:ext cx="1092106" cy="10620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9" name="Google Shape;809;p59"/>
          <p:cNvCxnSpPr/>
          <p:nvPr/>
        </p:nvCxnSpPr>
        <p:spPr>
          <a:xfrm>
            <a:off x="1768734" y="2217948"/>
            <a:ext cx="562200" cy="287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938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0" name="Google Shape;810;p59"/>
          <p:cNvSpPr/>
          <p:nvPr/>
        </p:nvSpPr>
        <p:spPr>
          <a:xfrm>
            <a:off x="6686848" y="2291263"/>
            <a:ext cx="1657200" cy="29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/>
              <a:t>Dry-down</a:t>
            </a:r>
            <a:endParaRPr sz="1300"/>
          </a:p>
        </p:txBody>
      </p:sp>
      <p:sp>
        <p:nvSpPr>
          <p:cNvPr id="811" name="Google Shape;811;p59"/>
          <p:cNvSpPr txBox="1"/>
          <p:nvPr/>
        </p:nvSpPr>
        <p:spPr>
          <a:xfrm>
            <a:off x="7043244" y="1007563"/>
            <a:ext cx="844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nl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Plant status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59"/>
          <p:cNvSpPr/>
          <p:nvPr/>
        </p:nvSpPr>
        <p:spPr>
          <a:xfrm>
            <a:off x="6637046" y="1797306"/>
            <a:ext cx="1657200" cy="29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/>
              <a:t>…</a:t>
            </a:r>
            <a:endParaRPr sz="1300"/>
          </a:p>
        </p:txBody>
      </p:sp>
      <p:sp>
        <p:nvSpPr>
          <p:cNvPr id="813" name="Google Shape;813;p59"/>
          <p:cNvSpPr/>
          <p:nvPr/>
        </p:nvSpPr>
        <p:spPr>
          <a:xfrm>
            <a:off x="6637046" y="2893755"/>
            <a:ext cx="1657200" cy="29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/>
              <a:t>…</a:t>
            </a:r>
            <a:endParaRPr sz="1300"/>
          </a:p>
        </p:txBody>
      </p:sp>
      <p:cxnSp>
        <p:nvCxnSpPr>
          <p:cNvPr id="814" name="Google Shape;814;p59"/>
          <p:cNvCxnSpPr>
            <a:endCxn id="810" idx="1"/>
          </p:cNvCxnSpPr>
          <p:nvPr/>
        </p:nvCxnSpPr>
        <p:spPr>
          <a:xfrm flipH="1" rot="10800000">
            <a:off x="4407448" y="2440663"/>
            <a:ext cx="2279400" cy="1772400"/>
          </a:xfrm>
          <a:prstGeom prst="bentConnector3">
            <a:avLst>
              <a:gd fmla="val 89283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5" name="Google Shape;815;p59"/>
          <p:cNvCxnSpPr>
            <a:stCxn id="810" idx="1"/>
            <a:endCxn id="804" idx="3"/>
          </p:cNvCxnSpPr>
          <p:nvPr/>
        </p:nvCxnSpPr>
        <p:spPr>
          <a:xfrm rot="10800000">
            <a:off x="6129448" y="2440663"/>
            <a:ext cx="557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59"/>
          <p:cNvSpPr txBox="1"/>
          <p:nvPr/>
        </p:nvSpPr>
        <p:spPr>
          <a:xfrm>
            <a:off x="703398" y="1007566"/>
            <a:ext cx="844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nl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Climate Computer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59"/>
          <p:cNvSpPr/>
          <p:nvPr/>
        </p:nvSpPr>
        <p:spPr>
          <a:xfrm rot="5400000">
            <a:off x="7213450" y="1492775"/>
            <a:ext cx="541500" cy="1949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3"/>
          <p:cNvSpPr/>
          <p:nvPr>
            <p:ph idx="2" type="pic"/>
          </p:nvPr>
        </p:nvSpPr>
        <p:spPr>
          <a:xfrm>
            <a:off x="0" y="-10600"/>
            <a:ext cx="4569000" cy="4779900"/>
          </a:xfrm>
          <a:prstGeom prst="rect">
            <a:avLst/>
          </a:prstGeom>
        </p:spPr>
      </p:sp>
      <p:sp>
        <p:nvSpPr>
          <p:cNvPr id="477" name="Google Shape;477;p33"/>
          <p:cNvSpPr txBox="1"/>
          <p:nvPr>
            <p:ph idx="1" type="body"/>
          </p:nvPr>
        </p:nvSpPr>
        <p:spPr>
          <a:xfrm>
            <a:off x="4707300" y="1326775"/>
            <a:ext cx="3537000" cy="3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nl"/>
              <a:t>Evolution of agrotech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nl"/>
              <a:t>Software that empowers growers in modern farms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nl"/>
              <a:t>Deep dive on building a real life use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3"/>
          <p:cNvSpPr txBox="1"/>
          <p:nvPr>
            <p:ph type="title"/>
          </p:nvPr>
        </p:nvSpPr>
        <p:spPr>
          <a:xfrm>
            <a:off x="4638675" y="108000"/>
            <a:ext cx="4018800" cy="11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What we’ll talk about today</a:t>
            </a:r>
            <a:endParaRPr/>
          </a:p>
        </p:txBody>
      </p:sp>
      <p:pic>
        <p:nvPicPr>
          <p:cNvPr id="479" name="Google Shape;479;p33"/>
          <p:cNvPicPr preferRelativeResize="0"/>
          <p:nvPr/>
        </p:nvPicPr>
        <p:blipFill rotWithShape="1">
          <a:blip r:embed="rId3">
            <a:alphaModFix/>
          </a:blip>
          <a:srcRect b="16191" l="45190" r="1336" t="0"/>
          <a:stretch/>
        </p:blipFill>
        <p:spPr>
          <a:xfrm>
            <a:off x="3600" y="1100"/>
            <a:ext cx="4569001" cy="47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60"/>
          <p:cNvSpPr txBox="1"/>
          <p:nvPr>
            <p:ph type="title"/>
          </p:nvPr>
        </p:nvSpPr>
        <p:spPr>
          <a:xfrm>
            <a:off x="437075" y="98775"/>
            <a:ext cx="4018800" cy="11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Automation</a:t>
            </a:r>
            <a:endParaRPr/>
          </a:p>
        </p:txBody>
      </p:sp>
      <p:pic>
        <p:nvPicPr>
          <p:cNvPr id="823" name="Google Shape;823;p60"/>
          <p:cNvPicPr preferRelativeResize="0"/>
          <p:nvPr/>
        </p:nvPicPr>
        <p:blipFill rotWithShape="1">
          <a:blip r:embed="rId3">
            <a:alphaModFix/>
          </a:blip>
          <a:srcRect b="0" l="0" r="37296" t="0"/>
          <a:stretch/>
        </p:blipFill>
        <p:spPr>
          <a:xfrm>
            <a:off x="437075" y="1075600"/>
            <a:ext cx="4018801" cy="357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60"/>
          <p:cNvPicPr preferRelativeResize="0"/>
          <p:nvPr/>
        </p:nvPicPr>
        <p:blipFill rotWithShape="1">
          <a:blip r:embed="rId4">
            <a:alphaModFix/>
          </a:blip>
          <a:srcRect b="0" l="0" r="2893" t="0"/>
          <a:stretch/>
        </p:blipFill>
        <p:spPr>
          <a:xfrm>
            <a:off x="4580575" y="1075600"/>
            <a:ext cx="4256650" cy="34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1"/>
          <p:cNvSpPr txBox="1"/>
          <p:nvPr>
            <p:ph type="title"/>
          </p:nvPr>
        </p:nvSpPr>
        <p:spPr>
          <a:xfrm>
            <a:off x="437075" y="98775"/>
            <a:ext cx="4018800" cy="11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Plant Science</a:t>
            </a:r>
            <a:endParaRPr/>
          </a:p>
        </p:txBody>
      </p:sp>
      <p:sp>
        <p:nvSpPr>
          <p:cNvPr id="830" name="Google Shape;830;p61"/>
          <p:cNvSpPr txBox="1"/>
          <p:nvPr/>
        </p:nvSpPr>
        <p:spPr>
          <a:xfrm>
            <a:off x="553775" y="1300550"/>
            <a:ext cx="38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ecline in plant breeding programmes could impact food security" id="831" name="Google Shape;831;p61"/>
          <p:cNvPicPr preferRelativeResize="0"/>
          <p:nvPr/>
        </p:nvPicPr>
        <p:blipFill rotWithShape="1">
          <a:blip r:embed="rId3">
            <a:alphaModFix/>
          </a:blip>
          <a:srcRect b="0" l="0" r="7944" t="0"/>
          <a:stretch/>
        </p:blipFill>
        <p:spPr>
          <a:xfrm>
            <a:off x="4556125" y="1105850"/>
            <a:ext cx="4296075" cy="28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61"/>
          <p:cNvSpPr txBox="1"/>
          <p:nvPr/>
        </p:nvSpPr>
        <p:spPr>
          <a:xfrm>
            <a:off x="553775" y="1186500"/>
            <a:ext cx="3555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" sz="2400"/>
              <a:t>Plant breeding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" sz="2400"/>
              <a:t>Research and experimentation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2"/>
          <p:cNvSpPr txBox="1"/>
          <p:nvPr>
            <p:ph type="title"/>
          </p:nvPr>
        </p:nvSpPr>
        <p:spPr>
          <a:xfrm>
            <a:off x="437075" y="98775"/>
            <a:ext cx="4018800" cy="11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Forecasting and predictions</a:t>
            </a:r>
            <a:endParaRPr/>
          </a:p>
        </p:txBody>
      </p:sp>
      <p:sp>
        <p:nvSpPr>
          <p:cNvPr id="838" name="Google Shape;838;p62"/>
          <p:cNvSpPr txBox="1"/>
          <p:nvPr/>
        </p:nvSpPr>
        <p:spPr>
          <a:xfrm>
            <a:off x="572525" y="1560600"/>
            <a:ext cx="3555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" sz="2400"/>
              <a:t>Weather forecasts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" sz="2400"/>
              <a:t>Harvest predictions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nl" sz="2400"/>
              <a:t>Estimating resource costs</a:t>
            </a:r>
            <a:endParaRPr sz="2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839" name="Google Shape;839;p62"/>
          <p:cNvSpPr/>
          <p:nvPr/>
        </p:nvSpPr>
        <p:spPr>
          <a:xfrm>
            <a:off x="4879375" y="747875"/>
            <a:ext cx="1678500" cy="971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Instead of this slide, do you want to use the following two?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/>
          <p:nvPr>
            <p:ph type="title"/>
          </p:nvPr>
        </p:nvSpPr>
        <p:spPr>
          <a:xfrm>
            <a:off x="318450" y="175400"/>
            <a:ext cx="44565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Once upon a time, in a land far far away</a:t>
            </a:r>
            <a:endParaRPr/>
          </a:p>
        </p:txBody>
      </p:sp>
      <p:pic>
        <p:nvPicPr>
          <p:cNvPr id="485" name="Google Shape;4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400" y="1655425"/>
            <a:ext cx="4331551" cy="3077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78275"/>
            <a:ext cx="9144000" cy="54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6"/>
          <p:cNvSpPr txBox="1"/>
          <p:nvPr>
            <p:ph idx="1" type="body"/>
          </p:nvPr>
        </p:nvSpPr>
        <p:spPr>
          <a:xfrm>
            <a:off x="418600" y="1188275"/>
            <a:ext cx="3537000" cy="3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nl"/>
              <a:t>Reliance on weather conditions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nl"/>
              <a:t>Resource wastage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Char char="-"/>
            </a:pPr>
            <a:r>
              <a:rPr lang="nl">
                <a:solidFill>
                  <a:schemeClr val="hlink"/>
                </a:solidFill>
              </a:rPr>
              <a:t>Pests and diseases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nl"/>
              <a:t>Land constraints</a:t>
            </a:r>
            <a:endParaRPr/>
          </a:p>
        </p:txBody>
      </p:sp>
      <p:sp>
        <p:nvSpPr>
          <p:cNvPr id="496" name="Google Shape;496;p36"/>
          <p:cNvSpPr txBox="1"/>
          <p:nvPr>
            <p:ph type="title"/>
          </p:nvPr>
        </p:nvSpPr>
        <p:spPr>
          <a:xfrm>
            <a:off x="418600" y="108000"/>
            <a:ext cx="4018800" cy="11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BUT…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7"/>
          <p:cNvSpPr txBox="1"/>
          <p:nvPr>
            <p:ph idx="1" type="body"/>
          </p:nvPr>
        </p:nvSpPr>
        <p:spPr>
          <a:xfrm>
            <a:off x="418600" y="1188275"/>
            <a:ext cx="3537000" cy="3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nl"/>
              <a:t>Reliance on weather conditions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nl"/>
              <a:t>Resource wastage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Char char="-"/>
            </a:pPr>
            <a:r>
              <a:rPr lang="nl">
                <a:solidFill>
                  <a:schemeClr val="hlink"/>
                </a:solidFill>
              </a:rPr>
              <a:t>Pests and diseases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nl"/>
              <a:t>Land constraints</a:t>
            </a:r>
            <a:endParaRPr/>
          </a:p>
        </p:txBody>
      </p:sp>
      <p:sp>
        <p:nvSpPr>
          <p:cNvPr id="502" name="Google Shape;502;p37"/>
          <p:cNvSpPr txBox="1"/>
          <p:nvPr>
            <p:ph type="title"/>
          </p:nvPr>
        </p:nvSpPr>
        <p:spPr>
          <a:xfrm>
            <a:off x="418600" y="108000"/>
            <a:ext cx="4018800" cy="11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BUT…</a:t>
            </a:r>
            <a:endParaRPr/>
          </a:p>
        </p:txBody>
      </p:sp>
      <p:pic>
        <p:nvPicPr>
          <p:cNvPr descr="Map of The Netherlands | RailPass.com" id="503" name="Google Shape;5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200" y="836450"/>
            <a:ext cx="4275824" cy="35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8"/>
          <p:cNvSpPr txBox="1"/>
          <p:nvPr>
            <p:ph idx="1" type="body"/>
          </p:nvPr>
        </p:nvSpPr>
        <p:spPr>
          <a:xfrm>
            <a:off x="352400" y="483500"/>
            <a:ext cx="4086300" cy="3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3600"/>
              <a:t>2nd largest food exporter in the world</a:t>
            </a:r>
            <a:endParaRPr b="1" sz="3600"/>
          </a:p>
        </p:txBody>
      </p:sp>
      <p:pic>
        <p:nvPicPr>
          <p:cNvPr descr="Map of The Netherlands | RailPass.com" id="509" name="Google Shape;5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200" y="836450"/>
            <a:ext cx="4275824" cy="35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eenhouse in the Westland area, part of Netherlands with large  concentration of greenhouses, elevated view, Maasdijk," id="514" name="Google Shape;5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76" y="1338950"/>
            <a:ext cx="4332925" cy="28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ing nothing is not an option for Dutch greenhouse vegetable sector" id="515" name="Google Shape;515;p39"/>
          <p:cNvPicPr preferRelativeResize="0"/>
          <p:nvPr/>
        </p:nvPicPr>
        <p:blipFill rotWithShape="1">
          <a:blip r:embed="rId4">
            <a:alphaModFix/>
          </a:blip>
          <a:srcRect b="0" l="-15030" r="15030" t="0"/>
          <a:stretch/>
        </p:blipFill>
        <p:spPr>
          <a:xfrm>
            <a:off x="3630450" y="1338951"/>
            <a:ext cx="5467351" cy="275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urce.ag Presentation Template">
  <a:themeElements>
    <a:clrScheme name="Simple Light">
      <a:dk1>
        <a:srgbClr val="F6F9F3"/>
      </a:dk1>
      <a:lt1>
        <a:srgbClr val="131313"/>
      </a:lt1>
      <a:dk2>
        <a:srgbClr val="FFF1DC"/>
      </a:dk2>
      <a:lt2>
        <a:srgbClr val="CC672F"/>
      </a:lt2>
      <a:accent1>
        <a:srgbClr val="A1CBB4"/>
      </a:accent1>
      <a:accent2>
        <a:srgbClr val="80825A"/>
      </a:accent2>
      <a:accent3>
        <a:srgbClr val="DFEBFB"/>
      </a:accent3>
      <a:accent4>
        <a:srgbClr val="405C7A"/>
      </a:accent4>
      <a:accent5>
        <a:srgbClr val="DBCDBF"/>
      </a:accent5>
      <a:accent6>
        <a:srgbClr val="AC867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ource.ag Presentation Template">
  <a:themeElements>
    <a:clrScheme name="Simple Light">
      <a:dk1>
        <a:srgbClr val="F6F9F3"/>
      </a:dk1>
      <a:lt1>
        <a:srgbClr val="131313"/>
      </a:lt1>
      <a:dk2>
        <a:srgbClr val="FFF1DC"/>
      </a:dk2>
      <a:lt2>
        <a:srgbClr val="CC672F"/>
      </a:lt2>
      <a:accent1>
        <a:srgbClr val="A1CBB4"/>
      </a:accent1>
      <a:accent2>
        <a:srgbClr val="80825A"/>
      </a:accent2>
      <a:accent3>
        <a:srgbClr val="DFEBFB"/>
      </a:accent3>
      <a:accent4>
        <a:srgbClr val="405C7A"/>
      </a:accent4>
      <a:accent5>
        <a:srgbClr val="DBCDBF"/>
      </a:accent5>
      <a:accent6>
        <a:srgbClr val="AC867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